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5"/>
  </p:handoutMasterIdLst>
  <p:sldIdLst>
    <p:sldId id="275" r:id="rId4"/>
    <p:sldId id="276" r:id="rId5"/>
    <p:sldId id="334" r:id="rId6"/>
    <p:sldId id="340" r:id="rId7"/>
    <p:sldId id="297" r:id="rId8"/>
    <p:sldId id="320" r:id="rId9"/>
    <p:sldId id="279" r:id="rId10"/>
    <p:sldId id="319" r:id="rId11"/>
    <p:sldId id="322" r:id="rId12"/>
    <p:sldId id="335" r:id="rId13"/>
    <p:sldId id="326" r:id="rId14"/>
    <p:sldId id="336" r:id="rId15"/>
    <p:sldId id="325" r:id="rId16"/>
    <p:sldId id="337" r:id="rId17"/>
    <p:sldId id="327" r:id="rId18"/>
    <p:sldId id="329" r:id="rId19"/>
    <p:sldId id="312" r:id="rId20"/>
    <p:sldId id="333" r:id="rId21"/>
    <p:sldId id="331" r:id="rId22"/>
    <p:sldId id="26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A4F"/>
    <a:srgbClr val="224A9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264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49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662CD7-8945-430B-8525-FD12B698D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13FC-DE78-45A4-B05D-35B21A8CC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28FD5-AB65-421A-9E64-A8DCDB77E4A0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2177D-274A-46E1-AA96-CA0ED8275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D3611-6525-48A2-ABAB-3ABD0C05A0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CA550-1E3C-4DE0-AB31-5C0AC35C0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5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22674-29AA-4539-9ADB-F561E37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" t="22265" r="16131" b="1443"/>
          <a:stretch/>
        </p:blipFill>
        <p:spPr>
          <a:xfrm>
            <a:off x="2021305" y="0"/>
            <a:ext cx="716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32B89-F037-40D0-AF12-764A7C2FA486}"/>
              </a:ext>
            </a:extLst>
          </p:cNvPr>
          <p:cNvGrpSpPr/>
          <p:nvPr userDrawn="1"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id="{3BC4C72F-286E-4B83-A4A4-AD0BA626627E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id="{D99DEF50-1B12-45D7-8822-C1AF050634CB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07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7C757C-32BA-419F-8126-930332EE7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114261"/>
            <a:ext cx="12192000" cy="1743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53B9D-70F8-42D9-87D9-9C807A041216}"/>
              </a:ext>
            </a:extLst>
          </p:cNvPr>
          <p:cNvSpPr/>
          <p:nvPr userDrawn="1"/>
        </p:nvSpPr>
        <p:spPr>
          <a:xfrm>
            <a:off x="0" y="6570745"/>
            <a:ext cx="12192000" cy="287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69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D0E8651A-CE4B-493E-977F-76F116594D9A}"/>
              </a:ext>
            </a:extLst>
          </p:cNvPr>
          <p:cNvGrpSpPr/>
          <p:nvPr userDrawn="1"/>
        </p:nvGrpSpPr>
        <p:grpSpPr>
          <a:xfrm>
            <a:off x="-9525" y="6378429"/>
            <a:ext cx="12280605" cy="489096"/>
            <a:chOff x="-10633" y="6411432"/>
            <a:chExt cx="11109042" cy="446567"/>
          </a:xfrm>
        </p:grpSpPr>
        <p:sp>
          <p:nvSpPr>
            <p:cNvPr id="406" name="Graphic 41">
              <a:extLst>
                <a:ext uri="{FF2B5EF4-FFF2-40B4-BE49-F238E27FC236}">
                  <a16:creationId xmlns:a16="http://schemas.microsoft.com/office/drawing/2014/main" id="{D7D40D7E-985C-42A1-855C-A22EAF31E1A4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Graphic 41">
              <a:extLst>
                <a:ext uri="{FF2B5EF4-FFF2-40B4-BE49-F238E27FC236}">
                  <a16:creationId xmlns:a16="http://schemas.microsoft.com/office/drawing/2014/main" id="{DC4CB814-36A3-4D80-9F77-C2461D657826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62364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247B2D-039A-4A99-8C16-034B2B022B9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0705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93AA1F7-3AC4-4E2A-92D0-B802CBE606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16916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042262-59CA-47F7-812E-4D41C1A639E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57482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411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25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6BD396-32F2-4DF7-87D0-440FB165E71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815384 w 12192000"/>
              <a:gd name="connsiteY0" fmla="*/ 5109296 h 6858000"/>
              <a:gd name="connsiteX1" fmla="*/ 11278504 w 12192000"/>
              <a:gd name="connsiteY1" fmla="*/ 6858000 h 6858000"/>
              <a:gd name="connsiteX2" fmla="*/ 3814616 w 12192000"/>
              <a:gd name="connsiteY2" fmla="*/ 6858000 h 6858000"/>
              <a:gd name="connsiteX3" fmla="*/ 1716697 w 12192000"/>
              <a:gd name="connsiteY3" fmla="*/ 3797337 h 6858000"/>
              <a:gd name="connsiteX4" fmla="*/ 5662832 w 12192000"/>
              <a:gd name="connsiteY4" fmla="*/ 5060465 h 6858000"/>
              <a:gd name="connsiteX5" fmla="*/ 3606193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5009693 h 6858000"/>
              <a:gd name="connsiteX8" fmla="*/ 0 w 12192000"/>
              <a:gd name="connsiteY8" fmla="*/ 3247835 h 6858000"/>
              <a:gd name="connsiteX9" fmla="*/ 1553085 w 12192000"/>
              <a:gd name="connsiteY9" fmla="*/ 3744966 h 6858000"/>
              <a:gd name="connsiteX10" fmla="*/ 0 w 12192000"/>
              <a:gd name="connsiteY10" fmla="*/ 4841777 h 6858000"/>
              <a:gd name="connsiteX11" fmla="*/ 4837708 w 12192000"/>
              <a:gd name="connsiteY11" fmla="*/ 1593232 h 6858000"/>
              <a:gd name="connsiteX12" fmla="*/ 12192000 w 12192000"/>
              <a:gd name="connsiteY12" fmla="*/ 3746650 h 6858000"/>
              <a:gd name="connsiteX13" fmla="*/ 12192000 w 12192000"/>
              <a:gd name="connsiteY13" fmla="*/ 6858000 h 6858000"/>
              <a:gd name="connsiteX14" fmla="*/ 11728421 w 12192000"/>
              <a:gd name="connsiteY14" fmla="*/ 6858000 h 6858000"/>
              <a:gd name="connsiteX15" fmla="*/ 5787340 w 12192000"/>
              <a:gd name="connsiteY15" fmla="*/ 4956304 h 6858000"/>
              <a:gd name="connsiteX16" fmla="*/ 5785030 w 12192000"/>
              <a:gd name="connsiteY16" fmla="*/ 4953661 h 6858000"/>
              <a:gd name="connsiteX17" fmla="*/ 5783436 w 12192000"/>
              <a:gd name="connsiteY17" fmla="*/ 4955054 h 6858000"/>
              <a:gd name="connsiteX18" fmla="*/ 1857020 w 12192000"/>
              <a:gd name="connsiteY18" fmla="*/ 3698238 h 6858000"/>
              <a:gd name="connsiteX19" fmla="*/ 0 w 12192000"/>
              <a:gd name="connsiteY19" fmla="*/ 176698 h 6858000"/>
              <a:gd name="connsiteX20" fmla="*/ 4669629 w 12192000"/>
              <a:gd name="connsiteY20" fmla="*/ 1544017 h 6858000"/>
              <a:gd name="connsiteX21" fmla="*/ 1693410 w 12192000"/>
              <a:gd name="connsiteY21" fmla="*/ 3645867 h 6858000"/>
              <a:gd name="connsiteX22" fmla="*/ 0 w 12192000"/>
              <a:gd name="connsiteY22" fmla="*/ 3103820 h 6858000"/>
              <a:gd name="connsiteX23" fmla="*/ 10316745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3603731 h 6858000"/>
              <a:gd name="connsiteX26" fmla="*/ 7698847 w 12192000"/>
              <a:gd name="connsiteY26" fmla="*/ 2288086 h 6858000"/>
              <a:gd name="connsiteX27" fmla="*/ 0 w 12192000"/>
              <a:gd name="connsiteY27" fmla="*/ 0 h 6858000"/>
              <a:gd name="connsiteX28" fmla="*/ 10108323 w 12192000"/>
              <a:gd name="connsiteY28" fmla="*/ 0 h 6858000"/>
              <a:gd name="connsiteX29" fmla="*/ 7542727 w 12192000"/>
              <a:gd name="connsiteY29" fmla="*/ 2242373 h 6858000"/>
              <a:gd name="connsiteX30" fmla="*/ 0 w 12192000"/>
              <a:gd name="connsiteY30" fmla="*/ 337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5815384" y="5109296"/>
                </a:moveTo>
                <a:lnTo>
                  <a:pt x="11278504" y="6858000"/>
                </a:lnTo>
                <a:lnTo>
                  <a:pt x="3814616" y="6858000"/>
                </a:lnTo>
                <a:close/>
                <a:moveTo>
                  <a:pt x="1716697" y="3797337"/>
                </a:moveTo>
                <a:lnTo>
                  <a:pt x="5662832" y="5060465"/>
                </a:lnTo>
                <a:lnTo>
                  <a:pt x="3606193" y="6858000"/>
                </a:lnTo>
                <a:lnTo>
                  <a:pt x="0" y="6858000"/>
                </a:lnTo>
                <a:lnTo>
                  <a:pt x="0" y="5009693"/>
                </a:lnTo>
                <a:close/>
                <a:moveTo>
                  <a:pt x="0" y="3247835"/>
                </a:moveTo>
                <a:lnTo>
                  <a:pt x="1553085" y="3744966"/>
                </a:lnTo>
                <a:lnTo>
                  <a:pt x="0" y="4841777"/>
                </a:lnTo>
                <a:close/>
                <a:moveTo>
                  <a:pt x="4837708" y="1593232"/>
                </a:moveTo>
                <a:lnTo>
                  <a:pt x="12192000" y="3746650"/>
                </a:lnTo>
                <a:lnTo>
                  <a:pt x="12192000" y="6858000"/>
                </a:lnTo>
                <a:lnTo>
                  <a:pt x="11728421" y="6858000"/>
                </a:lnTo>
                <a:lnTo>
                  <a:pt x="5787340" y="4956304"/>
                </a:lnTo>
                <a:lnTo>
                  <a:pt x="5785030" y="4953661"/>
                </a:lnTo>
                <a:lnTo>
                  <a:pt x="5783436" y="4955054"/>
                </a:lnTo>
                <a:lnTo>
                  <a:pt x="1857020" y="3698238"/>
                </a:lnTo>
                <a:close/>
                <a:moveTo>
                  <a:pt x="0" y="176698"/>
                </a:moveTo>
                <a:lnTo>
                  <a:pt x="4669629" y="1544017"/>
                </a:lnTo>
                <a:lnTo>
                  <a:pt x="1693410" y="3645867"/>
                </a:lnTo>
                <a:lnTo>
                  <a:pt x="0" y="3103820"/>
                </a:lnTo>
                <a:close/>
                <a:moveTo>
                  <a:pt x="10316745" y="0"/>
                </a:moveTo>
                <a:lnTo>
                  <a:pt x="12192000" y="0"/>
                </a:lnTo>
                <a:lnTo>
                  <a:pt x="12192000" y="3603731"/>
                </a:lnTo>
                <a:lnTo>
                  <a:pt x="7698847" y="2288086"/>
                </a:lnTo>
                <a:close/>
                <a:moveTo>
                  <a:pt x="0" y="0"/>
                </a:moveTo>
                <a:lnTo>
                  <a:pt x="10108323" y="0"/>
                </a:lnTo>
                <a:lnTo>
                  <a:pt x="7542727" y="2242373"/>
                </a:lnTo>
                <a:lnTo>
                  <a:pt x="0" y="337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1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11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105F469-3A51-4580-AB60-EEC0F1858C5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65821" y="2607547"/>
            <a:ext cx="2526179" cy="3865122"/>
          </a:xfrm>
          <a:custGeom>
            <a:avLst/>
            <a:gdLst>
              <a:gd name="connsiteX0" fmla="*/ 2055340 w 2526179"/>
              <a:gd name="connsiteY0" fmla="*/ 0 h 3865122"/>
              <a:gd name="connsiteX1" fmla="*/ 2080562 w 2526179"/>
              <a:gd name="connsiteY1" fmla="*/ 0 h 3865122"/>
              <a:gd name="connsiteX2" fmla="*/ 2526179 w 2526179"/>
              <a:gd name="connsiteY2" fmla="*/ 318877 h 3865122"/>
              <a:gd name="connsiteX3" fmla="*/ 2526179 w 2526179"/>
              <a:gd name="connsiteY3" fmla="*/ 3865122 h 3865122"/>
              <a:gd name="connsiteX4" fmla="*/ 789887 w 2526179"/>
              <a:gd name="connsiteY4" fmla="*/ 3865122 h 3865122"/>
              <a:gd name="connsiteX5" fmla="*/ 0 w 2526179"/>
              <a:gd name="connsiteY5" fmla="*/ 1470768 h 386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79" h="3865122">
                <a:moveTo>
                  <a:pt x="2055340" y="0"/>
                </a:moveTo>
                <a:lnTo>
                  <a:pt x="2080562" y="0"/>
                </a:lnTo>
                <a:lnTo>
                  <a:pt x="2526179" y="318877"/>
                </a:lnTo>
                <a:lnTo>
                  <a:pt x="2526179" y="3865122"/>
                </a:lnTo>
                <a:lnTo>
                  <a:pt x="789887" y="3865122"/>
                </a:lnTo>
                <a:lnTo>
                  <a:pt x="0" y="14707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94F6A6-2481-4966-BA1F-F9E83CD32B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63772" y="0"/>
            <a:ext cx="4055025" cy="2271775"/>
          </a:xfrm>
          <a:custGeom>
            <a:avLst/>
            <a:gdLst>
              <a:gd name="connsiteX0" fmla="*/ 0 w 4055025"/>
              <a:gd name="connsiteY0" fmla="*/ 0 h 2271775"/>
              <a:gd name="connsiteX1" fmla="*/ 4055025 w 4055025"/>
              <a:gd name="connsiteY1" fmla="*/ 0 h 2271775"/>
              <a:gd name="connsiteX2" fmla="*/ 3305576 w 4055025"/>
              <a:gd name="connsiteY2" fmla="*/ 2271775 h 2271775"/>
              <a:gd name="connsiteX3" fmla="*/ 749449 w 4055025"/>
              <a:gd name="connsiteY3" fmla="*/ 2271775 h 22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5" h="2271775">
                <a:moveTo>
                  <a:pt x="0" y="0"/>
                </a:moveTo>
                <a:lnTo>
                  <a:pt x="4055025" y="0"/>
                </a:lnTo>
                <a:lnTo>
                  <a:pt x="3305576" y="2271775"/>
                </a:lnTo>
                <a:lnTo>
                  <a:pt x="749449" y="2271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id="{96C8E82C-FE37-4EBC-B084-62C57FB93761}"/>
              </a:ext>
            </a:extLst>
          </p:cNvPr>
          <p:cNvSpPr/>
          <p:nvPr userDrawn="1"/>
        </p:nvSpPr>
        <p:spPr>
          <a:xfrm rot="10800000" flipH="1">
            <a:off x="512789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32">
            <a:extLst>
              <a:ext uri="{FF2B5EF4-FFF2-40B4-BE49-F238E27FC236}">
                <a16:creationId xmlns:a16="http://schemas.microsoft.com/office/drawing/2014/main" id="{4B3EA8F9-001C-4E8E-ACD1-A4ABB0D983B8}"/>
              </a:ext>
            </a:extLst>
          </p:cNvPr>
          <p:cNvSpPr/>
          <p:nvPr userDrawn="1"/>
        </p:nvSpPr>
        <p:spPr>
          <a:xfrm rot="10966538" flipH="1">
            <a:off x="7597866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46BF04-9D34-4C6C-B077-473B77D5DC09}"/>
              </a:ext>
            </a:extLst>
          </p:cNvPr>
          <p:cNvSpPr/>
          <p:nvPr userDrawn="1"/>
        </p:nvSpPr>
        <p:spPr>
          <a:xfrm rot="6507465" flipH="1">
            <a:off x="10861594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540CB02-97C4-4B87-9366-495F139732A1}"/>
              </a:ext>
            </a:extLst>
          </p:cNvPr>
          <p:cNvSpPr/>
          <p:nvPr userDrawn="1"/>
        </p:nvSpPr>
        <p:spPr>
          <a:xfrm rot="15092535">
            <a:off x="485530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8DA30422-F87E-43A3-861F-CB44E1E991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2607548"/>
            <a:ext cx="2560141" cy="3874146"/>
          </a:xfrm>
          <a:custGeom>
            <a:avLst/>
            <a:gdLst>
              <a:gd name="connsiteX0" fmla="*/ 492190 w 2560141"/>
              <a:gd name="connsiteY0" fmla="*/ 0 h 3874146"/>
              <a:gd name="connsiteX1" fmla="*/ 2560141 w 2560141"/>
              <a:gd name="connsiteY1" fmla="*/ 1479792 h 3874146"/>
              <a:gd name="connsiteX2" fmla="*/ 1770254 w 2560141"/>
              <a:gd name="connsiteY2" fmla="*/ 3874146 h 3874146"/>
              <a:gd name="connsiteX3" fmla="*/ 0 w 2560141"/>
              <a:gd name="connsiteY3" fmla="*/ 3874146 h 3874146"/>
              <a:gd name="connsiteX4" fmla="*/ 0 w 2560141"/>
              <a:gd name="connsiteY4" fmla="*/ 352204 h 38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141" h="3874146">
                <a:moveTo>
                  <a:pt x="492190" y="0"/>
                </a:moveTo>
                <a:lnTo>
                  <a:pt x="2560141" y="1479792"/>
                </a:lnTo>
                <a:lnTo>
                  <a:pt x="1770254" y="3874146"/>
                </a:lnTo>
                <a:lnTo>
                  <a:pt x="0" y="3874146"/>
                </a:lnTo>
                <a:lnTo>
                  <a:pt x="0" y="3522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55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87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F6A00AF-ECF4-4671-999C-845F2DB0A5CC}"/>
              </a:ext>
            </a:extLst>
          </p:cNvPr>
          <p:cNvSpPr/>
          <p:nvPr/>
        </p:nvSpPr>
        <p:spPr>
          <a:xfrm rot="19800000">
            <a:off x="2765011" y="-257729"/>
            <a:ext cx="1473002" cy="1340484"/>
          </a:xfrm>
          <a:custGeom>
            <a:avLst/>
            <a:gdLst>
              <a:gd name="connsiteX0" fmla="*/ 400635 w 1473002"/>
              <a:gd name="connsiteY0" fmla="*/ 0 h 1340484"/>
              <a:gd name="connsiteX1" fmla="*/ 1467486 w 1473002"/>
              <a:gd name="connsiteY1" fmla="*/ 615947 h 1340484"/>
              <a:gd name="connsiteX2" fmla="*/ 1473002 w 1473002"/>
              <a:gd name="connsiteY2" fmla="*/ 658847 h 1340484"/>
              <a:gd name="connsiteX3" fmla="*/ 1438001 w 1473002"/>
              <a:gd name="connsiteY3" fmla="*/ 791633 h 1340484"/>
              <a:gd name="connsiteX4" fmla="*/ 1201736 w 1473002"/>
              <a:gd name="connsiteY4" fmla="*/ 1207698 h 1340484"/>
              <a:gd name="connsiteX5" fmla="*/ 974223 w 1473002"/>
              <a:gd name="connsiteY5" fmla="*/ 1340484 h 1340484"/>
              <a:gd name="connsiteX6" fmla="*/ 498779 w 1473002"/>
              <a:gd name="connsiteY6" fmla="*/ 1340484 h 1340484"/>
              <a:gd name="connsiteX7" fmla="*/ 271265 w 1473002"/>
              <a:gd name="connsiteY7" fmla="*/ 1207698 h 1340484"/>
              <a:gd name="connsiteX8" fmla="*/ 35002 w 1473002"/>
              <a:gd name="connsiteY8" fmla="*/ 791633 h 1340484"/>
              <a:gd name="connsiteX9" fmla="*/ 35001 w 1473002"/>
              <a:gd name="connsiteY9" fmla="*/ 526060 h 1340484"/>
              <a:gd name="connsiteX10" fmla="*/ 274183 w 1473002"/>
              <a:gd name="connsiteY10" fmla="*/ 109995 h 1340484"/>
              <a:gd name="connsiteX11" fmla="*/ 370438 w 1473002"/>
              <a:gd name="connsiteY11" fmla="*/ 12618 h 13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3002" h="1340484">
                <a:moveTo>
                  <a:pt x="400635" y="0"/>
                </a:moveTo>
                <a:lnTo>
                  <a:pt x="1467486" y="615947"/>
                </a:lnTo>
                <a:lnTo>
                  <a:pt x="1473002" y="658847"/>
                </a:lnTo>
                <a:cubicBezTo>
                  <a:pt x="1473002" y="704584"/>
                  <a:pt x="1461335" y="750322"/>
                  <a:pt x="1438001" y="791633"/>
                </a:cubicBezTo>
                <a:lnTo>
                  <a:pt x="1201736" y="1207698"/>
                </a:lnTo>
                <a:cubicBezTo>
                  <a:pt x="1155067" y="1290321"/>
                  <a:pt x="1067562" y="1340484"/>
                  <a:pt x="974223" y="1340484"/>
                </a:cubicBezTo>
                <a:lnTo>
                  <a:pt x="498779" y="1340484"/>
                </a:lnTo>
                <a:cubicBezTo>
                  <a:pt x="405440" y="1340484"/>
                  <a:pt x="317935" y="1290321"/>
                  <a:pt x="271265" y="1207698"/>
                </a:cubicBezTo>
                <a:lnTo>
                  <a:pt x="35002" y="791633"/>
                </a:lnTo>
                <a:cubicBezTo>
                  <a:pt x="-11667" y="709011"/>
                  <a:pt x="-11667" y="608682"/>
                  <a:pt x="35001" y="526060"/>
                </a:cubicBezTo>
                <a:lnTo>
                  <a:pt x="274183" y="109995"/>
                </a:lnTo>
                <a:cubicBezTo>
                  <a:pt x="297517" y="68683"/>
                  <a:pt x="331061" y="35487"/>
                  <a:pt x="370438" y="1261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BBBECB6-ECC8-42CB-B401-D32AA86EB232}"/>
              </a:ext>
            </a:extLst>
          </p:cNvPr>
          <p:cNvSpPr/>
          <p:nvPr/>
        </p:nvSpPr>
        <p:spPr>
          <a:xfrm rot="19800000">
            <a:off x="218445" y="-1326328"/>
            <a:ext cx="5148692" cy="3470705"/>
          </a:xfrm>
          <a:custGeom>
            <a:avLst/>
            <a:gdLst>
              <a:gd name="connsiteX0" fmla="*/ 4076327 w 5148692"/>
              <a:gd name="connsiteY0" fmla="*/ 2130220 h 3470705"/>
              <a:gd name="connsiteX1" fmla="*/ 5143176 w 5148692"/>
              <a:gd name="connsiteY1" fmla="*/ 2746166 h 3470705"/>
              <a:gd name="connsiteX2" fmla="*/ 5148692 w 5148692"/>
              <a:gd name="connsiteY2" fmla="*/ 2789067 h 3470705"/>
              <a:gd name="connsiteX3" fmla="*/ 5113691 w 5148692"/>
              <a:gd name="connsiteY3" fmla="*/ 2921853 h 3470705"/>
              <a:gd name="connsiteX4" fmla="*/ 4877428 w 5148692"/>
              <a:gd name="connsiteY4" fmla="*/ 3337918 h 3470705"/>
              <a:gd name="connsiteX5" fmla="*/ 4649913 w 5148692"/>
              <a:gd name="connsiteY5" fmla="*/ 3470704 h 3470705"/>
              <a:gd name="connsiteX6" fmla="*/ 4174471 w 5148692"/>
              <a:gd name="connsiteY6" fmla="*/ 3470705 h 3470705"/>
              <a:gd name="connsiteX7" fmla="*/ 3946956 w 5148692"/>
              <a:gd name="connsiteY7" fmla="*/ 3337918 h 3470705"/>
              <a:gd name="connsiteX8" fmla="*/ 3710692 w 5148692"/>
              <a:gd name="connsiteY8" fmla="*/ 2921853 h 3470705"/>
              <a:gd name="connsiteX9" fmla="*/ 3710692 w 5148692"/>
              <a:gd name="connsiteY9" fmla="*/ 2656280 h 3470705"/>
              <a:gd name="connsiteX10" fmla="*/ 3949873 w 5148692"/>
              <a:gd name="connsiteY10" fmla="*/ 2240215 h 3470705"/>
              <a:gd name="connsiteX11" fmla="*/ 4046129 w 5148692"/>
              <a:gd name="connsiteY11" fmla="*/ 2142838 h 3470705"/>
              <a:gd name="connsiteX12" fmla="*/ 1628272 w 5148692"/>
              <a:gd name="connsiteY12" fmla="*/ 716835 h 3470705"/>
              <a:gd name="connsiteX13" fmla="*/ 2695122 w 5148692"/>
              <a:gd name="connsiteY13" fmla="*/ 1332781 h 3470705"/>
              <a:gd name="connsiteX14" fmla="*/ 2700638 w 5148692"/>
              <a:gd name="connsiteY14" fmla="*/ 1375682 h 3470705"/>
              <a:gd name="connsiteX15" fmla="*/ 2665636 w 5148692"/>
              <a:gd name="connsiteY15" fmla="*/ 1508468 h 3470705"/>
              <a:gd name="connsiteX16" fmla="*/ 2429372 w 5148692"/>
              <a:gd name="connsiteY16" fmla="*/ 1924533 h 3470705"/>
              <a:gd name="connsiteX17" fmla="*/ 2201859 w 5148692"/>
              <a:gd name="connsiteY17" fmla="*/ 2057319 h 3470705"/>
              <a:gd name="connsiteX18" fmla="*/ 1726415 w 5148692"/>
              <a:gd name="connsiteY18" fmla="*/ 2057319 h 3470705"/>
              <a:gd name="connsiteX19" fmla="*/ 1498901 w 5148692"/>
              <a:gd name="connsiteY19" fmla="*/ 1924533 h 3470705"/>
              <a:gd name="connsiteX20" fmla="*/ 1262637 w 5148692"/>
              <a:gd name="connsiteY20" fmla="*/ 1508468 h 3470705"/>
              <a:gd name="connsiteX21" fmla="*/ 1262637 w 5148692"/>
              <a:gd name="connsiteY21" fmla="*/ 1242895 h 3470705"/>
              <a:gd name="connsiteX22" fmla="*/ 1501818 w 5148692"/>
              <a:gd name="connsiteY22" fmla="*/ 826830 h 3470705"/>
              <a:gd name="connsiteX23" fmla="*/ 1598074 w 5148692"/>
              <a:gd name="connsiteY23" fmla="*/ 729453 h 3470705"/>
              <a:gd name="connsiteX24" fmla="*/ 386677 w 5148692"/>
              <a:gd name="connsiteY24" fmla="*/ 0 h 3470705"/>
              <a:gd name="connsiteX25" fmla="*/ 1469415 w 5148692"/>
              <a:gd name="connsiteY25" fmla="*/ 625119 h 3470705"/>
              <a:gd name="connsiteX26" fmla="*/ 1473002 w 5148692"/>
              <a:gd name="connsiteY26" fmla="*/ 653014 h 3470705"/>
              <a:gd name="connsiteX27" fmla="*/ 1438000 w 5148692"/>
              <a:gd name="connsiteY27" fmla="*/ 785800 h 3470705"/>
              <a:gd name="connsiteX28" fmla="*/ 1201737 w 5148692"/>
              <a:gd name="connsiteY28" fmla="*/ 1201865 h 3470705"/>
              <a:gd name="connsiteX29" fmla="*/ 974223 w 5148692"/>
              <a:gd name="connsiteY29" fmla="*/ 1334651 h 3470705"/>
              <a:gd name="connsiteX30" fmla="*/ 498779 w 5148692"/>
              <a:gd name="connsiteY30" fmla="*/ 1334651 h 3470705"/>
              <a:gd name="connsiteX31" fmla="*/ 271265 w 5148692"/>
              <a:gd name="connsiteY31" fmla="*/ 1201865 h 3470705"/>
              <a:gd name="connsiteX32" fmla="*/ 35001 w 5148692"/>
              <a:gd name="connsiteY32" fmla="*/ 785800 h 3470705"/>
              <a:gd name="connsiteX33" fmla="*/ 35001 w 5148692"/>
              <a:gd name="connsiteY33" fmla="*/ 520227 h 3470705"/>
              <a:gd name="connsiteX34" fmla="*/ 274182 w 5148692"/>
              <a:gd name="connsiteY34" fmla="*/ 104162 h 3470705"/>
              <a:gd name="connsiteX35" fmla="*/ 370438 w 5148692"/>
              <a:gd name="connsiteY35" fmla="*/ 6785 h 34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48692" h="3470705">
                <a:moveTo>
                  <a:pt x="4076327" y="2130220"/>
                </a:moveTo>
                <a:lnTo>
                  <a:pt x="5143176" y="2746166"/>
                </a:lnTo>
                <a:lnTo>
                  <a:pt x="5148692" y="2789067"/>
                </a:lnTo>
                <a:cubicBezTo>
                  <a:pt x="5148692" y="2834804"/>
                  <a:pt x="5137025" y="2880542"/>
                  <a:pt x="5113691" y="2921853"/>
                </a:cubicBezTo>
                <a:lnTo>
                  <a:pt x="4877428" y="3337918"/>
                </a:lnTo>
                <a:cubicBezTo>
                  <a:pt x="4830757" y="3420541"/>
                  <a:pt x="4743253" y="3470704"/>
                  <a:pt x="4649913" y="3470704"/>
                </a:cubicBezTo>
                <a:lnTo>
                  <a:pt x="4174471" y="3470705"/>
                </a:lnTo>
                <a:cubicBezTo>
                  <a:pt x="4081130" y="3470704"/>
                  <a:pt x="3993625" y="3420541"/>
                  <a:pt x="3946956" y="3337918"/>
                </a:cubicBezTo>
                <a:lnTo>
                  <a:pt x="3710692" y="2921853"/>
                </a:lnTo>
                <a:cubicBezTo>
                  <a:pt x="3664023" y="2839231"/>
                  <a:pt x="3664023" y="2738902"/>
                  <a:pt x="3710692" y="2656280"/>
                </a:cubicBezTo>
                <a:lnTo>
                  <a:pt x="3949873" y="2240215"/>
                </a:lnTo>
                <a:cubicBezTo>
                  <a:pt x="3973208" y="2198904"/>
                  <a:pt x="4006752" y="2165707"/>
                  <a:pt x="4046129" y="2142838"/>
                </a:cubicBezTo>
                <a:close/>
                <a:moveTo>
                  <a:pt x="1628272" y="716835"/>
                </a:moveTo>
                <a:lnTo>
                  <a:pt x="2695122" y="1332781"/>
                </a:lnTo>
                <a:lnTo>
                  <a:pt x="2700638" y="1375682"/>
                </a:lnTo>
                <a:cubicBezTo>
                  <a:pt x="2700638" y="1421419"/>
                  <a:pt x="2688971" y="1467157"/>
                  <a:pt x="2665636" y="1508468"/>
                </a:cubicBezTo>
                <a:lnTo>
                  <a:pt x="2429372" y="1924533"/>
                </a:lnTo>
                <a:cubicBezTo>
                  <a:pt x="2382703" y="2007156"/>
                  <a:pt x="2295198" y="2057319"/>
                  <a:pt x="2201859" y="2057319"/>
                </a:cubicBezTo>
                <a:lnTo>
                  <a:pt x="1726415" y="2057319"/>
                </a:lnTo>
                <a:cubicBezTo>
                  <a:pt x="1633075" y="2057319"/>
                  <a:pt x="1545571" y="2007156"/>
                  <a:pt x="1498901" y="1924533"/>
                </a:cubicBezTo>
                <a:lnTo>
                  <a:pt x="1262637" y="1508468"/>
                </a:lnTo>
                <a:cubicBezTo>
                  <a:pt x="1215969" y="1425846"/>
                  <a:pt x="1215969" y="1325517"/>
                  <a:pt x="1262637" y="1242895"/>
                </a:cubicBezTo>
                <a:lnTo>
                  <a:pt x="1501818" y="826830"/>
                </a:lnTo>
                <a:cubicBezTo>
                  <a:pt x="1525153" y="785519"/>
                  <a:pt x="1558697" y="752322"/>
                  <a:pt x="1598074" y="729453"/>
                </a:cubicBezTo>
                <a:close/>
                <a:moveTo>
                  <a:pt x="386677" y="0"/>
                </a:moveTo>
                <a:lnTo>
                  <a:pt x="1469415" y="625119"/>
                </a:lnTo>
                <a:lnTo>
                  <a:pt x="1473002" y="653014"/>
                </a:lnTo>
                <a:cubicBezTo>
                  <a:pt x="1473002" y="698751"/>
                  <a:pt x="1461335" y="744489"/>
                  <a:pt x="1438000" y="785800"/>
                </a:cubicBezTo>
                <a:lnTo>
                  <a:pt x="1201737" y="1201865"/>
                </a:lnTo>
                <a:cubicBezTo>
                  <a:pt x="1155067" y="1284488"/>
                  <a:pt x="1067562" y="1334651"/>
                  <a:pt x="974223" y="1334651"/>
                </a:cubicBezTo>
                <a:lnTo>
                  <a:pt x="498779" y="1334651"/>
                </a:lnTo>
                <a:cubicBezTo>
                  <a:pt x="405440" y="1334651"/>
                  <a:pt x="317935" y="1284488"/>
                  <a:pt x="271265" y="1201865"/>
                </a:cubicBezTo>
                <a:lnTo>
                  <a:pt x="35001" y="785800"/>
                </a:lnTo>
                <a:cubicBezTo>
                  <a:pt x="-11667" y="703178"/>
                  <a:pt x="-11667" y="602849"/>
                  <a:pt x="35001" y="520227"/>
                </a:cubicBezTo>
                <a:lnTo>
                  <a:pt x="274182" y="104162"/>
                </a:lnTo>
                <a:cubicBezTo>
                  <a:pt x="297517" y="62851"/>
                  <a:pt x="331061" y="29654"/>
                  <a:pt x="370438" y="6785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22A747D-B653-40F4-A965-5278183F1152}"/>
              </a:ext>
            </a:extLst>
          </p:cNvPr>
          <p:cNvSpPr/>
          <p:nvPr/>
        </p:nvSpPr>
        <p:spPr>
          <a:xfrm rot="19800000">
            <a:off x="-1040163" y="1058484"/>
            <a:ext cx="2361287" cy="3468476"/>
          </a:xfrm>
          <a:custGeom>
            <a:avLst/>
            <a:gdLst>
              <a:gd name="connsiteX0" fmla="*/ 738061 w 2361287"/>
              <a:gd name="connsiteY0" fmla="*/ 2166634 h 3468476"/>
              <a:gd name="connsiteX1" fmla="*/ 808592 w 2361287"/>
              <a:gd name="connsiteY1" fmla="*/ 2237987 h 3468476"/>
              <a:gd name="connsiteX2" fmla="*/ 1041939 w 2361287"/>
              <a:gd name="connsiteY2" fmla="*/ 2654052 h 3468476"/>
              <a:gd name="connsiteX3" fmla="*/ 1041939 w 2361287"/>
              <a:gd name="connsiteY3" fmla="*/ 2919625 h 3468476"/>
              <a:gd name="connsiteX4" fmla="*/ 805676 w 2361287"/>
              <a:gd name="connsiteY4" fmla="*/ 3335690 h 3468476"/>
              <a:gd name="connsiteX5" fmla="*/ 578162 w 2361287"/>
              <a:gd name="connsiteY5" fmla="*/ 3468476 h 3468476"/>
              <a:gd name="connsiteX6" fmla="*/ 102718 w 2361287"/>
              <a:gd name="connsiteY6" fmla="*/ 3468476 h 3468476"/>
              <a:gd name="connsiteX7" fmla="*/ 34354 w 2361287"/>
              <a:gd name="connsiteY7" fmla="*/ 3459347 h 3468476"/>
              <a:gd name="connsiteX8" fmla="*/ 0 w 2361287"/>
              <a:gd name="connsiteY8" fmla="*/ 3444992 h 3468476"/>
              <a:gd name="connsiteX9" fmla="*/ 1996683 w 2361287"/>
              <a:gd name="connsiteY9" fmla="*/ 3224 h 3468476"/>
              <a:gd name="connsiteX10" fmla="*/ 2092939 w 2361287"/>
              <a:gd name="connsiteY10" fmla="*/ 100601 h 3468476"/>
              <a:gd name="connsiteX11" fmla="*/ 2326286 w 2361287"/>
              <a:gd name="connsiteY11" fmla="*/ 516666 h 3468476"/>
              <a:gd name="connsiteX12" fmla="*/ 2326286 w 2361287"/>
              <a:gd name="connsiteY12" fmla="*/ 782239 h 3468476"/>
              <a:gd name="connsiteX13" fmla="*/ 2090023 w 2361287"/>
              <a:gd name="connsiteY13" fmla="*/ 1198304 h 3468476"/>
              <a:gd name="connsiteX14" fmla="*/ 1862508 w 2361287"/>
              <a:gd name="connsiteY14" fmla="*/ 1331090 h 3468476"/>
              <a:gd name="connsiteX15" fmla="*/ 1387065 w 2361287"/>
              <a:gd name="connsiteY15" fmla="*/ 1331090 h 3468476"/>
              <a:gd name="connsiteX16" fmla="*/ 1255807 w 2361287"/>
              <a:gd name="connsiteY16" fmla="*/ 1295681 h 3468476"/>
              <a:gd name="connsiteX17" fmla="*/ 1246400 w 2361287"/>
              <a:gd name="connsiteY17" fmla="*/ 1286164 h 3468476"/>
              <a:gd name="connsiteX18" fmla="*/ 1988967 w 2361287"/>
              <a:gd name="connsiteY18" fmla="*/ 0 h 34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1287" h="3468476">
                <a:moveTo>
                  <a:pt x="738061" y="2166634"/>
                </a:moveTo>
                <a:lnTo>
                  <a:pt x="808592" y="2237987"/>
                </a:lnTo>
                <a:lnTo>
                  <a:pt x="1041939" y="2654052"/>
                </a:lnTo>
                <a:cubicBezTo>
                  <a:pt x="1088608" y="2736674"/>
                  <a:pt x="1088608" y="2837002"/>
                  <a:pt x="1041939" y="2919625"/>
                </a:cubicBezTo>
                <a:lnTo>
                  <a:pt x="805676" y="3335690"/>
                </a:lnTo>
                <a:cubicBezTo>
                  <a:pt x="759006" y="3418313"/>
                  <a:pt x="671501" y="3468476"/>
                  <a:pt x="578162" y="3468476"/>
                </a:cubicBezTo>
                <a:lnTo>
                  <a:pt x="102718" y="3468476"/>
                </a:lnTo>
                <a:cubicBezTo>
                  <a:pt x="79383" y="3468476"/>
                  <a:pt x="56413" y="3465341"/>
                  <a:pt x="34354" y="3459347"/>
                </a:cubicBezTo>
                <a:lnTo>
                  <a:pt x="0" y="3444992"/>
                </a:lnTo>
                <a:close/>
                <a:moveTo>
                  <a:pt x="1996683" y="3224"/>
                </a:moveTo>
                <a:cubicBezTo>
                  <a:pt x="2036061" y="26093"/>
                  <a:pt x="2069604" y="59289"/>
                  <a:pt x="2092939" y="100601"/>
                </a:cubicBezTo>
                <a:lnTo>
                  <a:pt x="2326286" y="516666"/>
                </a:lnTo>
                <a:cubicBezTo>
                  <a:pt x="2372955" y="599288"/>
                  <a:pt x="2372955" y="699617"/>
                  <a:pt x="2326286" y="782239"/>
                </a:cubicBezTo>
                <a:lnTo>
                  <a:pt x="2090023" y="1198304"/>
                </a:lnTo>
                <a:cubicBezTo>
                  <a:pt x="2043353" y="1280927"/>
                  <a:pt x="1955848" y="1331090"/>
                  <a:pt x="1862508" y="1331090"/>
                </a:cubicBezTo>
                <a:lnTo>
                  <a:pt x="1387065" y="1331090"/>
                </a:lnTo>
                <a:cubicBezTo>
                  <a:pt x="1340395" y="1331090"/>
                  <a:pt x="1295184" y="1318549"/>
                  <a:pt x="1255807" y="1295681"/>
                </a:cubicBezTo>
                <a:lnTo>
                  <a:pt x="1246400" y="1286164"/>
                </a:lnTo>
                <a:lnTo>
                  <a:pt x="1988967" y="0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9" name="Graphic 32">
            <a:extLst>
              <a:ext uri="{FF2B5EF4-FFF2-40B4-BE49-F238E27FC236}">
                <a16:creationId xmlns:a16="http://schemas.microsoft.com/office/drawing/2014/main" id="{612C7674-2B0F-4272-9BDF-14802B0C92B9}"/>
              </a:ext>
            </a:extLst>
          </p:cNvPr>
          <p:cNvSpPr/>
          <p:nvPr/>
        </p:nvSpPr>
        <p:spPr>
          <a:xfrm rot="19800000">
            <a:off x="598707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" name="Graphic 32">
            <a:extLst>
              <a:ext uri="{FF2B5EF4-FFF2-40B4-BE49-F238E27FC236}">
                <a16:creationId xmlns:a16="http://schemas.microsoft.com/office/drawing/2014/main" id="{A42716F1-5719-4A12-A9F7-9E742404D9FD}"/>
              </a:ext>
            </a:extLst>
          </p:cNvPr>
          <p:cNvSpPr/>
          <p:nvPr/>
        </p:nvSpPr>
        <p:spPr>
          <a:xfrm rot="19800000">
            <a:off x="2010022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Graphic 32">
            <a:extLst>
              <a:ext uri="{FF2B5EF4-FFF2-40B4-BE49-F238E27FC236}">
                <a16:creationId xmlns:a16="http://schemas.microsoft.com/office/drawing/2014/main" id="{854384BF-DB33-44DC-A119-D3B5EE4F22AC}"/>
              </a:ext>
            </a:extLst>
          </p:cNvPr>
          <p:cNvSpPr/>
          <p:nvPr/>
        </p:nvSpPr>
        <p:spPr>
          <a:xfrm rot="19800000">
            <a:off x="-122152" y="2135171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5FFF89-F704-4026-8DE3-A36D5C5B544E}"/>
              </a:ext>
            </a:extLst>
          </p:cNvPr>
          <p:cNvSpPr/>
          <p:nvPr/>
        </p:nvSpPr>
        <p:spPr>
          <a:xfrm rot="19800000">
            <a:off x="606067" y="5936778"/>
            <a:ext cx="1440702" cy="1230630"/>
          </a:xfrm>
          <a:custGeom>
            <a:avLst/>
            <a:gdLst>
              <a:gd name="connsiteX0" fmla="*/ 1076098 w 1440702"/>
              <a:gd name="connsiteY0" fmla="*/ 35410 h 1230630"/>
              <a:gd name="connsiteX1" fmla="*/ 1172354 w 1440702"/>
              <a:gd name="connsiteY1" fmla="*/ 132786 h 1230630"/>
              <a:gd name="connsiteX2" fmla="*/ 1405701 w 1440702"/>
              <a:gd name="connsiteY2" fmla="*/ 548852 h 1230630"/>
              <a:gd name="connsiteX3" fmla="*/ 1405701 w 1440702"/>
              <a:gd name="connsiteY3" fmla="*/ 814425 h 1230630"/>
              <a:gd name="connsiteX4" fmla="*/ 1169438 w 1440702"/>
              <a:gd name="connsiteY4" fmla="*/ 1230490 h 1230630"/>
              <a:gd name="connsiteX5" fmla="*/ 1169331 w 1440702"/>
              <a:gd name="connsiteY5" fmla="*/ 1230630 h 1230630"/>
              <a:gd name="connsiteX6" fmla="*/ 0 w 1440702"/>
              <a:gd name="connsiteY6" fmla="*/ 555516 h 1230630"/>
              <a:gd name="connsiteX7" fmla="*/ 2702 w 1440702"/>
              <a:gd name="connsiteY7" fmla="*/ 548852 h 1230630"/>
              <a:gd name="connsiteX8" fmla="*/ 241883 w 1440702"/>
              <a:gd name="connsiteY8" fmla="*/ 132787 h 1230630"/>
              <a:gd name="connsiteX9" fmla="*/ 469396 w 1440702"/>
              <a:gd name="connsiteY9" fmla="*/ 1 h 1230630"/>
              <a:gd name="connsiteX10" fmla="*/ 944841 w 1440702"/>
              <a:gd name="connsiteY10" fmla="*/ 0 h 1230630"/>
              <a:gd name="connsiteX11" fmla="*/ 1076098 w 1440702"/>
              <a:gd name="connsiteY11" fmla="*/ 35410 h 123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702" h="1230630">
                <a:moveTo>
                  <a:pt x="1076098" y="35410"/>
                </a:moveTo>
                <a:cubicBezTo>
                  <a:pt x="1115476" y="58279"/>
                  <a:pt x="1149019" y="91476"/>
                  <a:pt x="1172354" y="132786"/>
                </a:cubicBezTo>
                <a:lnTo>
                  <a:pt x="1405701" y="548852"/>
                </a:lnTo>
                <a:cubicBezTo>
                  <a:pt x="1452370" y="631474"/>
                  <a:pt x="1452370" y="731802"/>
                  <a:pt x="1405701" y="814425"/>
                </a:cubicBezTo>
                <a:lnTo>
                  <a:pt x="1169438" y="1230490"/>
                </a:lnTo>
                <a:lnTo>
                  <a:pt x="1169331" y="1230630"/>
                </a:lnTo>
                <a:lnTo>
                  <a:pt x="0" y="555516"/>
                </a:lnTo>
                <a:lnTo>
                  <a:pt x="2702" y="548852"/>
                </a:lnTo>
                <a:lnTo>
                  <a:pt x="241883" y="132787"/>
                </a:lnTo>
                <a:cubicBezTo>
                  <a:pt x="288553" y="50164"/>
                  <a:pt x="376058" y="0"/>
                  <a:pt x="469396" y="1"/>
                </a:cubicBezTo>
                <a:lnTo>
                  <a:pt x="944841" y="0"/>
                </a:lnTo>
                <a:cubicBezTo>
                  <a:pt x="991510" y="1"/>
                  <a:pt x="1036721" y="12542"/>
                  <a:pt x="1076098" y="35410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4" name="Graphic 32">
            <a:extLst>
              <a:ext uri="{FF2B5EF4-FFF2-40B4-BE49-F238E27FC236}">
                <a16:creationId xmlns:a16="http://schemas.microsoft.com/office/drawing/2014/main" id="{19390626-58F2-4BC1-81D4-8981460F61DB}"/>
              </a:ext>
            </a:extLst>
          </p:cNvPr>
          <p:cNvSpPr/>
          <p:nvPr/>
        </p:nvSpPr>
        <p:spPr>
          <a:xfrm rot="19800000">
            <a:off x="555122" y="3387789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Graphic 32">
            <a:extLst>
              <a:ext uri="{FF2B5EF4-FFF2-40B4-BE49-F238E27FC236}">
                <a16:creationId xmlns:a16="http://schemas.microsoft.com/office/drawing/2014/main" id="{CBC8DF93-252B-49D6-A4F6-1C23A4ADA660}"/>
              </a:ext>
            </a:extLst>
          </p:cNvPr>
          <p:cNvSpPr/>
          <p:nvPr/>
        </p:nvSpPr>
        <p:spPr>
          <a:xfrm rot="19800000">
            <a:off x="1251318" y="462837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FD5CEE2-4A4D-428F-9418-EF97F7781DD7}"/>
              </a:ext>
            </a:extLst>
          </p:cNvPr>
          <p:cNvSpPr/>
          <p:nvPr/>
        </p:nvSpPr>
        <p:spPr>
          <a:xfrm rot="19800000">
            <a:off x="-219977" y="5821240"/>
            <a:ext cx="835896" cy="1184658"/>
          </a:xfrm>
          <a:custGeom>
            <a:avLst/>
            <a:gdLst>
              <a:gd name="connsiteX0" fmla="*/ 500607 w 835896"/>
              <a:gd name="connsiteY0" fmla="*/ 0 h 1184658"/>
              <a:gd name="connsiteX1" fmla="*/ 567548 w 835896"/>
              <a:gd name="connsiteY1" fmla="*/ 67720 h 1184658"/>
              <a:gd name="connsiteX2" fmla="*/ 800895 w 835896"/>
              <a:gd name="connsiteY2" fmla="*/ 483786 h 1184658"/>
              <a:gd name="connsiteX3" fmla="*/ 800895 w 835896"/>
              <a:gd name="connsiteY3" fmla="*/ 749359 h 1184658"/>
              <a:gd name="connsiteX4" fmla="*/ 564632 w 835896"/>
              <a:gd name="connsiteY4" fmla="*/ 1165424 h 1184658"/>
              <a:gd name="connsiteX5" fmla="*/ 550065 w 835896"/>
              <a:gd name="connsiteY5" fmla="*/ 1184658 h 1184658"/>
              <a:gd name="connsiteX6" fmla="*/ 0 w 835896"/>
              <a:gd name="connsiteY6" fmla="*/ 867077 h 118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5896" h="1184658">
                <a:moveTo>
                  <a:pt x="500607" y="0"/>
                </a:moveTo>
                <a:lnTo>
                  <a:pt x="567548" y="67720"/>
                </a:lnTo>
                <a:lnTo>
                  <a:pt x="800895" y="483786"/>
                </a:lnTo>
                <a:cubicBezTo>
                  <a:pt x="847564" y="566408"/>
                  <a:pt x="847564" y="666736"/>
                  <a:pt x="800895" y="749359"/>
                </a:cubicBezTo>
                <a:lnTo>
                  <a:pt x="564632" y="1165424"/>
                </a:lnTo>
                <a:lnTo>
                  <a:pt x="550065" y="1184658"/>
                </a:lnTo>
                <a:lnTo>
                  <a:pt x="0" y="8670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47" name="Graphic 32">
            <a:extLst>
              <a:ext uri="{FF2B5EF4-FFF2-40B4-BE49-F238E27FC236}">
                <a16:creationId xmlns:a16="http://schemas.microsoft.com/office/drawing/2014/main" id="{35DF256D-2729-43AA-8E11-6E25C746DD06}"/>
              </a:ext>
            </a:extLst>
          </p:cNvPr>
          <p:cNvSpPr/>
          <p:nvPr/>
        </p:nvSpPr>
        <p:spPr>
          <a:xfrm rot="19800000">
            <a:off x="-157427" y="4628376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78927C2-2999-44F7-9961-7E8C452A1365}"/>
              </a:ext>
            </a:extLst>
          </p:cNvPr>
          <p:cNvSpPr/>
          <p:nvPr userDrawn="1"/>
        </p:nvSpPr>
        <p:spPr>
          <a:xfrm rot="9000000">
            <a:off x="9345905" y="5859138"/>
            <a:ext cx="1466392" cy="1290756"/>
          </a:xfrm>
          <a:custGeom>
            <a:avLst/>
            <a:gdLst>
              <a:gd name="connsiteX0" fmla="*/ 367521 w 1466392"/>
              <a:gd name="connsiteY0" fmla="*/ 1255347 h 1290756"/>
              <a:gd name="connsiteX1" fmla="*/ 271265 w 1466392"/>
              <a:gd name="connsiteY1" fmla="*/ 1157970 h 1290756"/>
              <a:gd name="connsiteX2" fmla="*/ 35001 w 1466392"/>
              <a:gd name="connsiteY2" fmla="*/ 741905 h 1290756"/>
              <a:gd name="connsiteX3" fmla="*/ 35001 w 1466392"/>
              <a:gd name="connsiteY3" fmla="*/ 476332 h 1290756"/>
              <a:gd name="connsiteX4" fmla="*/ 274182 w 1466392"/>
              <a:gd name="connsiteY4" fmla="*/ 60267 h 1290756"/>
              <a:gd name="connsiteX5" fmla="*/ 316294 w 1466392"/>
              <a:gd name="connsiteY5" fmla="*/ 4663 h 1290756"/>
              <a:gd name="connsiteX6" fmla="*/ 322337 w 1466392"/>
              <a:gd name="connsiteY6" fmla="*/ 0 h 1290756"/>
              <a:gd name="connsiteX7" fmla="*/ 1466392 w 1466392"/>
              <a:gd name="connsiteY7" fmla="*/ 660521 h 1290756"/>
              <a:gd name="connsiteX8" fmla="*/ 1464251 w 1466392"/>
              <a:gd name="connsiteY8" fmla="*/ 677171 h 1290756"/>
              <a:gd name="connsiteX9" fmla="*/ 1438000 w 1466392"/>
              <a:gd name="connsiteY9" fmla="*/ 741905 h 1290756"/>
              <a:gd name="connsiteX10" fmla="*/ 1201736 w 1466392"/>
              <a:gd name="connsiteY10" fmla="*/ 1157970 h 1290756"/>
              <a:gd name="connsiteX11" fmla="*/ 974223 w 1466392"/>
              <a:gd name="connsiteY11" fmla="*/ 1290756 h 1290756"/>
              <a:gd name="connsiteX12" fmla="*/ 498779 w 1466392"/>
              <a:gd name="connsiteY12" fmla="*/ 1290756 h 1290756"/>
              <a:gd name="connsiteX13" fmla="*/ 367521 w 1466392"/>
              <a:gd name="connsiteY13" fmla="*/ 1255347 h 129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6392" h="1290756">
                <a:moveTo>
                  <a:pt x="367521" y="1255347"/>
                </a:moveTo>
                <a:cubicBezTo>
                  <a:pt x="328143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1"/>
                  <a:pt x="300070" y="20984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7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2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6" name="Graphic 32">
            <a:extLst>
              <a:ext uri="{FF2B5EF4-FFF2-40B4-BE49-F238E27FC236}">
                <a16:creationId xmlns:a16="http://schemas.microsoft.com/office/drawing/2014/main" id="{1249444B-D0D0-4A29-9C47-34CCDC45A94A}"/>
              </a:ext>
            </a:extLst>
          </p:cNvPr>
          <p:cNvSpPr/>
          <p:nvPr userDrawn="1"/>
        </p:nvSpPr>
        <p:spPr>
          <a:xfrm rot="9000000">
            <a:off x="10005071" y="457022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1" name="Graphic 32">
            <a:extLst>
              <a:ext uri="{FF2B5EF4-FFF2-40B4-BE49-F238E27FC236}">
                <a16:creationId xmlns:a16="http://schemas.microsoft.com/office/drawing/2014/main" id="{6051DEC0-010E-40DD-8BAD-602E02CD9C15}"/>
              </a:ext>
            </a:extLst>
          </p:cNvPr>
          <p:cNvSpPr/>
          <p:nvPr userDrawn="1"/>
        </p:nvSpPr>
        <p:spPr>
          <a:xfrm rot="9000000">
            <a:off x="10763775" y="83643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110247-17C2-4658-B54F-36292B9201C1}"/>
              </a:ext>
            </a:extLst>
          </p:cNvPr>
          <p:cNvSpPr/>
          <p:nvPr userDrawn="1"/>
        </p:nvSpPr>
        <p:spPr>
          <a:xfrm rot="9000000">
            <a:off x="8119809" y="5152446"/>
            <a:ext cx="3914446" cy="2704141"/>
          </a:xfrm>
          <a:custGeom>
            <a:avLst/>
            <a:gdLst>
              <a:gd name="connsiteX0" fmla="*/ 367521 w 3914446"/>
              <a:gd name="connsiteY0" fmla="*/ 1255347 h 2704141"/>
              <a:gd name="connsiteX1" fmla="*/ 271265 w 3914446"/>
              <a:gd name="connsiteY1" fmla="*/ 1157970 h 2704141"/>
              <a:gd name="connsiteX2" fmla="*/ 35001 w 3914446"/>
              <a:gd name="connsiteY2" fmla="*/ 741905 h 2704141"/>
              <a:gd name="connsiteX3" fmla="*/ 35001 w 3914446"/>
              <a:gd name="connsiteY3" fmla="*/ 476332 h 2704141"/>
              <a:gd name="connsiteX4" fmla="*/ 274182 w 3914446"/>
              <a:gd name="connsiteY4" fmla="*/ 60267 h 2704141"/>
              <a:gd name="connsiteX5" fmla="*/ 316294 w 3914446"/>
              <a:gd name="connsiteY5" fmla="*/ 4663 h 2704141"/>
              <a:gd name="connsiteX6" fmla="*/ 322337 w 3914446"/>
              <a:gd name="connsiteY6" fmla="*/ 0 h 2704141"/>
              <a:gd name="connsiteX7" fmla="*/ 1466392 w 3914446"/>
              <a:gd name="connsiteY7" fmla="*/ 660521 h 2704141"/>
              <a:gd name="connsiteX8" fmla="*/ 1464251 w 3914446"/>
              <a:gd name="connsiteY8" fmla="*/ 677171 h 2704141"/>
              <a:gd name="connsiteX9" fmla="*/ 1438000 w 3914446"/>
              <a:gd name="connsiteY9" fmla="*/ 741905 h 2704141"/>
              <a:gd name="connsiteX10" fmla="*/ 1201736 w 3914446"/>
              <a:gd name="connsiteY10" fmla="*/ 1157970 h 2704141"/>
              <a:gd name="connsiteX11" fmla="*/ 974223 w 3914446"/>
              <a:gd name="connsiteY11" fmla="*/ 1290756 h 2704141"/>
              <a:gd name="connsiteX12" fmla="*/ 498779 w 3914446"/>
              <a:gd name="connsiteY12" fmla="*/ 1290756 h 2704141"/>
              <a:gd name="connsiteX13" fmla="*/ 367521 w 3914446"/>
              <a:gd name="connsiteY13" fmla="*/ 1255347 h 2704141"/>
              <a:gd name="connsiteX14" fmla="*/ 2815576 w 3914446"/>
              <a:gd name="connsiteY14" fmla="*/ 2668732 h 2704141"/>
              <a:gd name="connsiteX15" fmla="*/ 2719319 w 3914446"/>
              <a:gd name="connsiteY15" fmla="*/ 2571355 h 2704141"/>
              <a:gd name="connsiteX16" fmla="*/ 2483056 w 3914446"/>
              <a:gd name="connsiteY16" fmla="*/ 2155290 h 2704141"/>
              <a:gd name="connsiteX17" fmla="*/ 2483056 w 3914446"/>
              <a:gd name="connsiteY17" fmla="*/ 1889717 h 2704141"/>
              <a:gd name="connsiteX18" fmla="*/ 2722237 w 3914446"/>
              <a:gd name="connsiteY18" fmla="*/ 1473652 h 2704141"/>
              <a:gd name="connsiteX19" fmla="*/ 2764349 w 3914446"/>
              <a:gd name="connsiteY19" fmla="*/ 1418047 h 2704141"/>
              <a:gd name="connsiteX20" fmla="*/ 2770392 w 3914446"/>
              <a:gd name="connsiteY20" fmla="*/ 1413385 h 2704141"/>
              <a:gd name="connsiteX21" fmla="*/ 3914446 w 3914446"/>
              <a:gd name="connsiteY21" fmla="*/ 2073906 h 2704141"/>
              <a:gd name="connsiteX22" fmla="*/ 3912306 w 3914446"/>
              <a:gd name="connsiteY22" fmla="*/ 2090556 h 2704141"/>
              <a:gd name="connsiteX23" fmla="*/ 3886055 w 3914446"/>
              <a:gd name="connsiteY23" fmla="*/ 2155290 h 2704141"/>
              <a:gd name="connsiteX24" fmla="*/ 3649791 w 3914446"/>
              <a:gd name="connsiteY24" fmla="*/ 2571355 h 2704141"/>
              <a:gd name="connsiteX25" fmla="*/ 3422277 w 3914446"/>
              <a:gd name="connsiteY25" fmla="*/ 2704141 h 2704141"/>
              <a:gd name="connsiteX26" fmla="*/ 2946833 w 3914446"/>
              <a:gd name="connsiteY26" fmla="*/ 2704141 h 2704141"/>
              <a:gd name="connsiteX27" fmla="*/ 2815576 w 3914446"/>
              <a:gd name="connsiteY27" fmla="*/ 2668732 h 270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4446" h="2704141">
                <a:moveTo>
                  <a:pt x="367521" y="1255347"/>
                </a:moveTo>
                <a:cubicBezTo>
                  <a:pt x="328144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2"/>
                  <a:pt x="300070" y="20985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8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3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  <a:moveTo>
                  <a:pt x="2815576" y="2668732"/>
                </a:moveTo>
                <a:cubicBezTo>
                  <a:pt x="2776198" y="2645863"/>
                  <a:pt x="2742654" y="2612666"/>
                  <a:pt x="2719319" y="2571355"/>
                </a:cubicBezTo>
                <a:lnTo>
                  <a:pt x="2483056" y="2155290"/>
                </a:lnTo>
                <a:cubicBezTo>
                  <a:pt x="2436387" y="2072668"/>
                  <a:pt x="2436387" y="1972339"/>
                  <a:pt x="2483056" y="1889717"/>
                </a:cubicBezTo>
                <a:lnTo>
                  <a:pt x="2722237" y="1473652"/>
                </a:lnTo>
                <a:cubicBezTo>
                  <a:pt x="2733904" y="1452996"/>
                  <a:pt x="2748125" y="1434369"/>
                  <a:pt x="2764349" y="1418047"/>
                </a:cubicBezTo>
                <a:lnTo>
                  <a:pt x="2770392" y="1413385"/>
                </a:lnTo>
                <a:lnTo>
                  <a:pt x="3914446" y="2073906"/>
                </a:lnTo>
                <a:lnTo>
                  <a:pt x="3912306" y="2090556"/>
                </a:lnTo>
                <a:cubicBezTo>
                  <a:pt x="3906472" y="2112872"/>
                  <a:pt x="3897722" y="2134634"/>
                  <a:pt x="3886055" y="2155290"/>
                </a:cubicBezTo>
                <a:lnTo>
                  <a:pt x="3649791" y="2571355"/>
                </a:lnTo>
                <a:cubicBezTo>
                  <a:pt x="3603122" y="2653978"/>
                  <a:pt x="3515617" y="2704141"/>
                  <a:pt x="3422277" y="2704141"/>
                </a:cubicBezTo>
                <a:lnTo>
                  <a:pt x="2946833" y="2704141"/>
                </a:lnTo>
                <a:cubicBezTo>
                  <a:pt x="2900164" y="2704141"/>
                  <a:pt x="2854953" y="2691600"/>
                  <a:pt x="2815576" y="266873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21660B7-CF95-4459-AA89-B1FEF1DA2E01}"/>
              </a:ext>
            </a:extLst>
          </p:cNvPr>
          <p:cNvSpPr/>
          <p:nvPr userDrawn="1"/>
        </p:nvSpPr>
        <p:spPr>
          <a:xfrm rot="9000000">
            <a:off x="8886066" y="-850076"/>
            <a:ext cx="3323559" cy="2654455"/>
          </a:xfrm>
          <a:custGeom>
            <a:avLst/>
            <a:gdLst>
              <a:gd name="connsiteX0" fmla="*/ 529051 w 3323559"/>
              <a:gd name="connsiteY0" fmla="*/ 1224213 h 2654455"/>
              <a:gd name="connsiteX1" fmla="*/ 0 w 3323559"/>
              <a:gd name="connsiteY1" fmla="*/ 918766 h 2654455"/>
              <a:gd name="connsiteX2" fmla="*/ 530449 w 3323559"/>
              <a:gd name="connsiteY2" fmla="*/ 0 h 2654455"/>
              <a:gd name="connsiteX3" fmla="*/ 541125 w 3323559"/>
              <a:gd name="connsiteY3" fmla="*/ 8237 h 2654455"/>
              <a:gd name="connsiteX4" fmla="*/ 583237 w 3323559"/>
              <a:gd name="connsiteY4" fmla="*/ 63841 h 2654455"/>
              <a:gd name="connsiteX5" fmla="*/ 816585 w 3323559"/>
              <a:gd name="connsiteY5" fmla="*/ 479906 h 2654455"/>
              <a:gd name="connsiteX6" fmla="*/ 816584 w 3323559"/>
              <a:gd name="connsiteY6" fmla="*/ 745479 h 2654455"/>
              <a:gd name="connsiteX7" fmla="*/ 580320 w 3323559"/>
              <a:gd name="connsiteY7" fmla="*/ 1161544 h 2654455"/>
              <a:gd name="connsiteX8" fmla="*/ 538208 w 3323559"/>
              <a:gd name="connsiteY8" fmla="*/ 1217149 h 2654455"/>
              <a:gd name="connsiteX9" fmla="*/ 1764827 w 3323559"/>
              <a:gd name="connsiteY9" fmla="*/ 1937689 h 2654455"/>
              <a:gd name="connsiteX10" fmla="*/ 624880 w 3323559"/>
              <a:gd name="connsiteY10" fmla="*/ 1279540 h 2654455"/>
              <a:gd name="connsiteX11" fmla="*/ 628133 w 3323559"/>
              <a:gd name="connsiteY11" fmla="*/ 1254240 h 2654455"/>
              <a:gd name="connsiteX12" fmla="*/ 654384 w 3323559"/>
              <a:gd name="connsiteY12" fmla="*/ 1189507 h 2654455"/>
              <a:gd name="connsiteX13" fmla="*/ 893565 w 3323559"/>
              <a:gd name="connsiteY13" fmla="*/ 773441 h 2654455"/>
              <a:gd name="connsiteX14" fmla="*/ 1121077 w 3323559"/>
              <a:gd name="connsiteY14" fmla="*/ 640655 h 2654455"/>
              <a:gd name="connsiteX15" fmla="*/ 1596522 w 3323559"/>
              <a:gd name="connsiteY15" fmla="*/ 640655 h 2654455"/>
              <a:gd name="connsiteX16" fmla="*/ 1824035 w 3323559"/>
              <a:gd name="connsiteY16" fmla="*/ 773441 h 2654455"/>
              <a:gd name="connsiteX17" fmla="*/ 2057383 w 3323559"/>
              <a:gd name="connsiteY17" fmla="*/ 1189507 h 2654455"/>
              <a:gd name="connsiteX18" fmla="*/ 2057382 w 3323559"/>
              <a:gd name="connsiteY18" fmla="*/ 1455080 h 2654455"/>
              <a:gd name="connsiteX19" fmla="*/ 1821118 w 3323559"/>
              <a:gd name="connsiteY19" fmla="*/ 1871145 h 2654455"/>
              <a:gd name="connsiteX20" fmla="*/ 1779006 w 3323559"/>
              <a:gd name="connsiteY20" fmla="*/ 1926749 h 2654455"/>
              <a:gd name="connsiteX21" fmla="*/ 3006303 w 3323559"/>
              <a:gd name="connsiteY21" fmla="*/ 2654455 h 2654455"/>
              <a:gd name="connsiteX22" fmla="*/ 1857718 w 3323559"/>
              <a:gd name="connsiteY22" fmla="*/ 1991320 h 2654455"/>
              <a:gd name="connsiteX23" fmla="*/ 1859309 w 3323559"/>
              <a:gd name="connsiteY23" fmla="*/ 1978953 h 2654455"/>
              <a:gd name="connsiteX24" fmla="*/ 1885560 w 3323559"/>
              <a:gd name="connsiteY24" fmla="*/ 1914220 h 2654455"/>
              <a:gd name="connsiteX25" fmla="*/ 2124740 w 3323559"/>
              <a:gd name="connsiteY25" fmla="*/ 1498154 h 2654455"/>
              <a:gd name="connsiteX26" fmla="*/ 2352253 w 3323559"/>
              <a:gd name="connsiteY26" fmla="*/ 1365369 h 2654455"/>
              <a:gd name="connsiteX27" fmla="*/ 2827698 w 3323559"/>
              <a:gd name="connsiteY27" fmla="*/ 1365368 h 2654455"/>
              <a:gd name="connsiteX28" fmla="*/ 3055211 w 3323559"/>
              <a:gd name="connsiteY28" fmla="*/ 1498154 h 2654455"/>
              <a:gd name="connsiteX29" fmla="*/ 3288559 w 3323559"/>
              <a:gd name="connsiteY29" fmla="*/ 1914220 h 2654455"/>
              <a:gd name="connsiteX30" fmla="*/ 3288558 w 3323559"/>
              <a:gd name="connsiteY30" fmla="*/ 2179793 h 2654455"/>
              <a:gd name="connsiteX31" fmla="*/ 3052294 w 3323559"/>
              <a:gd name="connsiteY31" fmla="*/ 2595858 h 2654455"/>
              <a:gd name="connsiteX32" fmla="*/ 3010182 w 3323559"/>
              <a:gd name="connsiteY32" fmla="*/ 2651462 h 26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23559" h="2654455">
                <a:moveTo>
                  <a:pt x="529051" y="1224213"/>
                </a:moveTo>
                <a:lnTo>
                  <a:pt x="0" y="918766"/>
                </a:lnTo>
                <a:lnTo>
                  <a:pt x="530449" y="0"/>
                </a:lnTo>
                <a:lnTo>
                  <a:pt x="541125" y="8237"/>
                </a:lnTo>
                <a:cubicBezTo>
                  <a:pt x="557350" y="24558"/>
                  <a:pt x="571570" y="43185"/>
                  <a:pt x="583237" y="63841"/>
                </a:cubicBezTo>
                <a:lnTo>
                  <a:pt x="816585" y="479906"/>
                </a:lnTo>
                <a:cubicBezTo>
                  <a:pt x="863253" y="562529"/>
                  <a:pt x="863253" y="662857"/>
                  <a:pt x="816584" y="745479"/>
                </a:cubicBezTo>
                <a:lnTo>
                  <a:pt x="580320" y="1161544"/>
                </a:lnTo>
                <a:cubicBezTo>
                  <a:pt x="568653" y="1182200"/>
                  <a:pt x="554433" y="1200827"/>
                  <a:pt x="538208" y="1217149"/>
                </a:cubicBezTo>
                <a:close/>
                <a:moveTo>
                  <a:pt x="1764827" y="1937689"/>
                </a:moveTo>
                <a:lnTo>
                  <a:pt x="624880" y="1279540"/>
                </a:lnTo>
                <a:lnTo>
                  <a:pt x="628133" y="1254240"/>
                </a:lnTo>
                <a:cubicBezTo>
                  <a:pt x="633966" y="1231925"/>
                  <a:pt x="642717" y="1210163"/>
                  <a:pt x="654384" y="1189507"/>
                </a:cubicBezTo>
                <a:lnTo>
                  <a:pt x="893565" y="773441"/>
                </a:lnTo>
                <a:cubicBezTo>
                  <a:pt x="940234" y="690819"/>
                  <a:pt x="1027739" y="640656"/>
                  <a:pt x="1121077" y="640655"/>
                </a:cubicBezTo>
                <a:lnTo>
                  <a:pt x="1596522" y="640655"/>
                </a:lnTo>
                <a:cubicBezTo>
                  <a:pt x="1689860" y="640655"/>
                  <a:pt x="1777367" y="690819"/>
                  <a:pt x="1824035" y="773441"/>
                </a:cubicBezTo>
                <a:lnTo>
                  <a:pt x="2057383" y="1189507"/>
                </a:lnTo>
                <a:cubicBezTo>
                  <a:pt x="2104051" y="1272129"/>
                  <a:pt x="2104051" y="1372457"/>
                  <a:pt x="2057382" y="1455080"/>
                </a:cubicBezTo>
                <a:lnTo>
                  <a:pt x="1821118" y="1871145"/>
                </a:lnTo>
                <a:cubicBezTo>
                  <a:pt x="1809450" y="1891800"/>
                  <a:pt x="1795231" y="1910427"/>
                  <a:pt x="1779006" y="1926749"/>
                </a:cubicBezTo>
                <a:close/>
                <a:moveTo>
                  <a:pt x="3006303" y="2654455"/>
                </a:moveTo>
                <a:lnTo>
                  <a:pt x="1857718" y="1991320"/>
                </a:lnTo>
                <a:lnTo>
                  <a:pt x="1859309" y="1978953"/>
                </a:lnTo>
                <a:cubicBezTo>
                  <a:pt x="1865142" y="1956637"/>
                  <a:pt x="1873892" y="1934875"/>
                  <a:pt x="1885560" y="1914220"/>
                </a:cubicBezTo>
                <a:lnTo>
                  <a:pt x="2124740" y="1498154"/>
                </a:lnTo>
                <a:cubicBezTo>
                  <a:pt x="2171410" y="1415532"/>
                  <a:pt x="2258915" y="1365369"/>
                  <a:pt x="2352253" y="1365369"/>
                </a:cubicBezTo>
                <a:lnTo>
                  <a:pt x="2827698" y="1365368"/>
                </a:lnTo>
                <a:cubicBezTo>
                  <a:pt x="2921036" y="1365368"/>
                  <a:pt x="3008543" y="1415532"/>
                  <a:pt x="3055211" y="1498154"/>
                </a:cubicBezTo>
                <a:lnTo>
                  <a:pt x="3288559" y="1914220"/>
                </a:lnTo>
                <a:cubicBezTo>
                  <a:pt x="3335227" y="1996842"/>
                  <a:pt x="3335227" y="2097170"/>
                  <a:pt x="3288558" y="2179793"/>
                </a:cubicBezTo>
                <a:lnTo>
                  <a:pt x="3052294" y="2595858"/>
                </a:lnTo>
                <a:cubicBezTo>
                  <a:pt x="3040626" y="2616513"/>
                  <a:pt x="3026407" y="2635140"/>
                  <a:pt x="3010182" y="265146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6F1272E-B2CE-4B61-85E6-E09A7F226DC3}"/>
              </a:ext>
            </a:extLst>
          </p:cNvPr>
          <p:cNvSpPr/>
          <p:nvPr userDrawn="1"/>
        </p:nvSpPr>
        <p:spPr>
          <a:xfrm rot="9000000">
            <a:off x="10856727" y="2417082"/>
            <a:ext cx="2348024" cy="3460855"/>
          </a:xfrm>
          <a:custGeom>
            <a:avLst/>
            <a:gdLst>
              <a:gd name="connsiteX0" fmla="*/ 1243802 w 2348024"/>
              <a:gd name="connsiteY0" fmla="*/ 1288585 h 3460855"/>
              <a:gd name="connsiteX1" fmla="*/ 1987767 w 2348024"/>
              <a:gd name="connsiteY1" fmla="*/ 0 h 3460855"/>
              <a:gd name="connsiteX2" fmla="*/ 2079676 w 2348024"/>
              <a:gd name="connsiteY2" fmla="*/ 92979 h 3460855"/>
              <a:gd name="connsiteX3" fmla="*/ 2313024 w 2348024"/>
              <a:gd name="connsiteY3" fmla="*/ 509045 h 3460855"/>
              <a:gd name="connsiteX4" fmla="*/ 2313023 w 2348024"/>
              <a:gd name="connsiteY4" fmla="*/ 774618 h 3460855"/>
              <a:gd name="connsiteX5" fmla="*/ 2076759 w 2348024"/>
              <a:gd name="connsiteY5" fmla="*/ 1190683 h 3460855"/>
              <a:gd name="connsiteX6" fmla="*/ 1849246 w 2348024"/>
              <a:gd name="connsiteY6" fmla="*/ 1323469 h 3460855"/>
              <a:gd name="connsiteX7" fmla="*/ 1373802 w 2348024"/>
              <a:gd name="connsiteY7" fmla="*/ 1323469 h 3460855"/>
              <a:gd name="connsiteX8" fmla="*/ 1305438 w 2348024"/>
              <a:gd name="connsiteY8" fmla="*/ 1314340 h 3460855"/>
              <a:gd name="connsiteX9" fmla="*/ 0 w 2348024"/>
              <a:gd name="connsiteY9" fmla="*/ 3442913 h 3460855"/>
              <a:gd name="connsiteX10" fmla="*/ 735190 w 2348024"/>
              <a:gd name="connsiteY10" fmla="*/ 2169527 h 3460855"/>
              <a:gd name="connsiteX11" fmla="*/ 795328 w 2348024"/>
              <a:gd name="connsiteY11" fmla="*/ 2230365 h 3460855"/>
              <a:gd name="connsiteX12" fmla="*/ 1028676 w 2348024"/>
              <a:gd name="connsiteY12" fmla="*/ 2646430 h 3460855"/>
              <a:gd name="connsiteX13" fmla="*/ 1028675 w 2348024"/>
              <a:gd name="connsiteY13" fmla="*/ 2912002 h 3460855"/>
              <a:gd name="connsiteX14" fmla="*/ 792412 w 2348024"/>
              <a:gd name="connsiteY14" fmla="*/ 3328068 h 3460855"/>
              <a:gd name="connsiteX15" fmla="*/ 564898 w 2348024"/>
              <a:gd name="connsiteY15" fmla="*/ 3460855 h 3460855"/>
              <a:gd name="connsiteX16" fmla="*/ 89454 w 2348024"/>
              <a:gd name="connsiteY16" fmla="*/ 3460855 h 3460855"/>
              <a:gd name="connsiteX17" fmla="*/ 21090 w 2348024"/>
              <a:gd name="connsiteY17" fmla="*/ 3451726 h 3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48024" h="3460855">
                <a:moveTo>
                  <a:pt x="1243802" y="1288585"/>
                </a:moveTo>
                <a:lnTo>
                  <a:pt x="1987767" y="0"/>
                </a:lnTo>
                <a:lnTo>
                  <a:pt x="2079676" y="92979"/>
                </a:lnTo>
                <a:lnTo>
                  <a:pt x="2313024" y="509045"/>
                </a:lnTo>
                <a:cubicBezTo>
                  <a:pt x="2359692" y="591667"/>
                  <a:pt x="2359692" y="691995"/>
                  <a:pt x="2313023" y="774618"/>
                </a:cubicBezTo>
                <a:lnTo>
                  <a:pt x="2076759" y="1190683"/>
                </a:lnTo>
                <a:cubicBezTo>
                  <a:pt x="2030089" y="1273305"/>
                  <a:pt x="1942585" y="1323469"/>
                  <a:pt x="1849246" y="1323469"/>
                </a:cubicBezTo>
                <a:lnTo>
                  <a:pt x="1373802" y="1323469"/>
                </a:lnTo>
                <a:cubicBezTo>
                  <a:pt x="1350467" y="1323469"/>
                  <a:pt x="1327497" y="1320334"/>
                  <a:pt x="1305438" y="1314340"/>
                </a:cubicBezTo>
                <a:close/>
                <a:moveTo>
                  <a:pt x="0" y="3442913"/>
                </a:moveTo>
                <a:lnTo>
                  <a:pt x="735190" y="2169527"/>
                </a:lnTo>
                <a:lnTo>
                  <a:pt x="795328" y="2230365"/>
                </a:lnTo>
                <a:lnTo>
                  <a:pt x="1028676" y="2646430"/>
                </a:lnTo>
                <a:cubicBezTo>
                  <a:pt x="1075344" y="2729053"/>
                  <a:pt x="1075344" y="2829381"/>
                  <a:pt x="1028675" y="2912002"/>
                </a:cubicBezTo>
                <a:lnTo>
                  <a:pt x="792412" y="3328068"/>
                </a:lnTo>
                <a:cubicBezTo>
                  <a:pt x="745742" y="3410691"/>
                  <a:pt x="658237" y="3460855"/>
                  <a:pt x="564898" y="3460855"/>
                </a:cubicBezTo>
                <a:lnTo>
                  <a:pt x="89454" y="3460855"/>
                </a:lnTo>
                <a:cubicBezTo>
                  <a:pt x="66119" y="3460855"/>
                  <a:pt x="43149" y="3457719"/>
                  <a:pt x="21090" y="34517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8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737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15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8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85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80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31" r:id="rId2"/>
    <p:sldLayoutId id="2147483742" r:id="rId3"/>
    <p:sldLayoutId id="2147483740" r:id="rId4"/>
    <p:sldLayoutId id="2147483736" r:id="rId5"/>
    <p:sldLayoutId id="2147483737" r:id="rId6"/>
    <p:sldLayoutId id="2147483738" r:id="rId7"/>
    <p:sldLayoutId id="2147483739" r:id="rId8"/>
    <p:sldLayoutId id="2147483745" r:id="rId9"/>
    <p:sldLayoutId id="2147483741" r:id="rId10"/>
    <p:sldLayoutId id="2147483743" r:id="rId11"/>
    <p:sldLayoutId id="2147483744" r:id="rId12"/>
    <p:sldLayoutId id="2147483746" r:id="rId13"/>
    <p:sldLayoutId id="2147483752" r:id="rId14"/>
    <p:sldLayoutId id="2147483751" r:id="rId15"/>
    <p:sldLayoutId id="2147483749" r:id="rId16"/>
    <p:sldLayoutId id="2147483735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992219" y="4256274"/>
            <a:ext cx="82295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Football Predictions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3054083" y="5111753"/>
            <a:ext cx="612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Data Science Final Project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AAF04F6-7138-4662-A853-2A51C8051F22}"/>
              </a:ext>
            </a:extLst>
          </p:cNvPr>
          <p:cNvSpPr/>
          <p:nvPr/>
        </p:nvSpPr>
        <p:spPr>
          <a:xfrm>
            <a:off x="9052110" y="5943405"/>
            <a:ext cx="2837479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Round Same Side Corner Rectangle 8">
            <a:extLst>
              <a:ext uri="{FF2B5EF4-FFF2-40B4-BE49-F238E27FC236}">
                <a16:creationId xmlns:a16="http://schemas.microsoft.com/office/drawing/2014/main" id="{55839F2E-F70A-4969-9037-352F8655C085}"/>
              </a:ext>
            </a:extLst>
          </p:cNvPr>
          <p:cNvSpPr/>
          <p:nvPr/>
        </p:nvSpPr>
        <p:spPr>
          <a:xfrm>
            <a:off x="9294998" y="5962585"/>
            <a:ext cx="363901" cy="34061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7DFC05-8133-4484-987A-71C81EB5F65E}"/>
              </a:ext>
            </a:extLst>
          </p:cNvPr>
          <p:cNvSpPr txBox="1"/>
          <p:nvPr/>
        </p:nvSpPr>
        <p:spPr>
          <a:xfrm>
            <a:off x="9820183" y="5953763"/>
            <a:ext cx="18554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 err="1">
                <a:solidFill>
                  <a:schemeClr val="bg2"/>
                </a:solidFill>
                <a:cs typeface="Arial" pitchFamily="34" charset="0"/>
              </a:rPr>
              <a:t>Ido</a:t>
            </a:r>
            <a:r>
              <a:rPr lang="en-GB" altLang="ko-KR" dirty="0">
                <a:solidFill>
                  <a:schemeClr val="bg2"/>
                </a:solidFill>
                <a:cs typeface="Arial" pitchFamily="34" charset="0"/>
              </a:rPr>
              <a:t> Ashkenazi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9E4919-F51E-4EFB-8766-9C887E0F06FD}"/>
              </a:ext>
            </a:extLst>
          </p:cNvPr>
          <p:cNvSpPr/>
          <p:nvPr/>
        </p:nvSpPr>
        <p:spPr>
          <a:xfrm>
            <a:off x="9052110" y="6311851"/>
            <a:ext cx="2837479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Round Same Side Corner Rectangle 8">
            <a:extLst>
              <a:ext uri="{FF2B5EF4-FFF2-40B4-BE49-F238E27FC236}">
                <a16:creationId xmlns:a16="http://schemas.microsoft.com/office/drawing/2014/main" id="{A6E35F67-16D8-4910-9EC8-337D1616F94A}"/>
              </a:ext>
            </a:extLst>
          </p:cNvPr>
          <p:cNvSpPr/>
          <p:nvPr/>
        </p:nvSpPr>
        <p:spPr>
          <a:xfrm>
            <a:off x="9294998" y="6331031"/>
            <a:ext cx="363901" cy="34061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53FF01-778A-4BC7-9FDE-B4A3F8C55A9D}"/>
              </a:ext>
            </a:extLst>
          </p:cNvPr>
          <p:cNvSpPr txBox="1"/>
          <p:nvPr/>
        </p:nvSpPr>
        <p:spPr>
          <a:xfrm>
            <a:off x="9820183" y="6322209"/>
            <a:ext cx="18554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2"/>
                </a:solidFill>
                <a:cs typeface="Arial" pitchFamily="34" charset="0"/>
              </a:rPr>
              <a:t>Daniel </a:t>
            </a:r>
            <a:r>
              <a:rPr lang="en-GB" altLang="ko-KR" dirty="0" err="1">
                <a:solidFill>
                  <a:schemeClr val="bg2"/>
                </a:solidFill>
                <a:cs typeface="Arial" pitchFamily="34" charset="0"/>
              </a:rPr>
              <a:t>Bugdari</a:t>
            </a:r>
            <a:endParaRPr lang="en-GB" altLang="ko-KR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4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09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205228" y="5273871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4">
                    <a:lumMod val="7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3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80582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FA7510-C0BC-45F9-8DD7-2D8AD8F179B5}"/>
              </a:ext>
            </a:extLst>
          </p:cNvPr>
          <p:cNvSpPr txBox="1"/>
          <p:nvPr/>
        </p:nvSpPr>
        <p:spPr>
          <a:xfrm>
            <a:off x="4097385" y="3577452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A4FFCA-46AE-4005-801F-7AF2CDDD9307}"/>
              </a:ext>
            </a:extLst>
          </p:cNvPr>
          <p:cNvCxnSpPr>
            <a:cxnSpLocks/>
          </p:cNvCxnSpPr>
          <p:nvPr/>
        </p:nvCxnSpPr>
        <p:spPr>
          <a:xfrm>
            <a:off x="5592243" y="3755607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27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9722"/>
            <a:ext cx="12048703" cy="659314"/>
          </a:xfrm>
        </p:spPr>
        <p:txBody>
          <a:bodyPr/>
          <a:lstStyle/>
          <a:p>
            <a:r>
              <a:rPr lang="en-US" sz="4800" dirty="0"/>
              <a:t>Data Preparation – formatting &amp; cleansing 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271322" y="1338952"/>
            <a:ext cx="5099667" cy="2284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Formatting and cleansing the collected data so it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be used.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‘re’ library for that mission.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example,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Converting the market values from 200m to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200000000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Converting the game result from 3:2 to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 home team goals and 2 away team goals,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means that the home team won the match.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E0FA6-B413-4D24-8DFC-44FD76BAD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2" y="3828546"/>
            <a:ext cx="6293014" cy="2284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832EFD-21E9-4E3E-AC7D-4925CAF2D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0" y="1467323"/>
            <a:ext cx="6411383" cy="3422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39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10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4">
                    <a:lumMod val="7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FE48C0-8F12-468F-B80D-691A7E0EBD77}"/>
              </a:ext>
            </a:extLst>
          </p:cNvPr>
          <p:cNvSpPr txBox="1"/>
          <p:nvPr/>
        </p:nvSpPr>
        <p:spPr>
          <a:xfrm>
            <a:off x="4600032" y="2660203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61D69E2-BBDA-4C44-A178-9A2F7F984C0E}"/>
              </a:ext>
            </a:extLst>
          </p:cNvPr>
          <p:cNvCxnSpPr>
            <a:cxnSpLocks/>
          </p:cNvCxnSpPr>
          <p:nvPr/>
        </p:nvCxnSpPr>
        <p:spPr>
          <a:xfrm>
            <a:off x="6094890" y="2838358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7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AC158-8B24-482C-85DD-758BF6C3C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342" y="1056126"/>
            <a:ext cx="3117570" cy="5195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312F8-7BFC-45CB-AEDF-342E16E19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6" y="1006719"/>
            <a:ext cx="3211817" cy="5227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1E1EBB-C852-4357-BBE9-0948B2E3A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31" y="1185830"/>
            <a:ext cx="3557252" cy="5030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C44D36-5D5A-4E94-9F2F-D94DD6C5AD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"/>
          <a:stretch/>
        </p:blipFill>
        <p:spPr>
          <a:xfrm>
            <a:off x="9557083" y="2647761"/>
            <a:ext cx="2634917" cy="2353545"/>
          </a:xfrm>
          <a:prstGeom prst="rect">
            <a:avLst/>
          </a:prstGeom>
        </p:spPr>
      </p:pic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CDFBE5C1-A91D-425C-AA88-850F1314ED72}"/>
              </a:ext>
            </a:extLst>
          </p:cNvPr>
          <p:cNvSpPr txBox="1">
            <a:spLocks/>
          </p:cNvSpPr>
          <p:nvPr/>
        </p:nvSpPr>
        <p:spPr>
          <a:xfrm>
            <a:off x="9793015" y="5366150"/>
            <a:ext cx="2398985" cy="612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‘matplotlib’ </a:t>
            </a:r>
            <a:b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library for that mission.</a:t>
            </a:r>
          </a:p>
        </p:txBody>
      </p:sp>
    </p:spTree>
    <p:extLst>
      <p:ext uri="{BB962C8B-B14F-4D97-AF65-F5344CB8AC3E}">
        <p14:creationId xmlns:p14="http://schemas.microsoft.com/office/powerpoint/2010/main" val="3242481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3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09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4">
                    <a:lumMod val="7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3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D99E61-4876-408E-B38D-5A9B2E764CA7}"/>
              </a:ext>
            </a:extLst>
          </p:cNvPr>
          <p:cNvSpPr txBox="1"/>
          <p:nvPr/>
        </p:nvSpPr>
        <p:spPr>
          <a:xfrm>
            <a:off x="5122680" y="1829497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5CDD81-A4E9-4067-8F08-6ED1EFF8AED7}"/>
              </a:ext>
            </a:extLst>
          </p:cNvPr>
          <p:cNvCxnSpPr>
            <a:cxnSpLocks/>
          </p:cNvCxnSpPr>
          <p:nvPr/>
        </p:nvCxnSpPr>
        <p:spPr>
          <a:xfrm>
            <a:off x="6617538" y="2007652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25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ML Modeling &amp; Feature Engineering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319596" y="2102432"/>
            <a:ext cx="4110362" cy="28424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our project, the user can choose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which league and season he wants to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 from.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advantage of this method is that the user can choose to learn from the same league as his match, making the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prediction even more accurate.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42C1F-82F2-44C2-B32D-D8AE4D0E2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"/>
          <a:stretch/>
        </p:blipFill>
        <p:spPr>
          <a:xfrm>
            <a:off x="4647385" y="1903857"/>
            <a:ext cx="7390734" cy="1673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725A6-D434-42E1-8553-871FF66E6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r="979"/>
          <a:stretch/>
        </p:blipFill>
        <p:spPr>
          <a:xfrm>
            <a:off x="4647385" y="4072971"/>
            <a:ext cx="7432163" cy="17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7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ML Modeling &amp; Feature Engineering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364EA01-EF0F-4796-BAC2-8CFBA76696E5}"/>
              </a:ext>
            </a:extLst>
          </p:cNvPr>
          <p:cNvSpPr txBox="1">
            <a:spLocks/>
          </p:cNvSpPr>
          <p:nvPr/>
        </p:nvSpPr>
        <p:spPr>
          <a:xfrm>
            <a:off x="404488" y="1050054"/>
            <a:ext cx="5466611" cy="9562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Choosing the ML model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404487" y="1889367"/>
            <a:ext cx="5294977" cy="29445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After collecting the necessary data about the chosen league and season, we used `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sklearn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` library to be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able to train a model that predicts the probability of each results of the selected league's matches.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Our predictions will be the results with the highest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probability.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user can choose which algorithms he wants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 use:</a:t>
            </a:r>
          </a:p>
          <a:p>
            <a:pPr>
              <a:buAutoNum type="arabicPeriod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Best – the most accurate algorithm.</a:t>
            </a:r>
          </a:p>
          <a:p>
            <a:pPr>
              <a:buAutoNum type="arabicPeriod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Logistic Regression</a:t>
            </a:r>
          </a:p>
          <a:p>
            <a:pPr>
              <a:buAutoNum type="arabicPeriod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Naive Bayes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72CB6-4C48-4069-9076-57191600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71" y="1298631"/>
            <a:ext cx="3608347" cy="510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DE3CE5-24B7-4182-B00B-6085A81CE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7" y="4818359"/>
            <a:ext cx="7422731" cy="13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879487" y="-3091539"/>
            <a:ext cx="8308950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912136" y="1852717"/>
            <a:ext cx="5794001" cy="868459"/>
            <a:chOff x="4745820" y="1413856"/>
            <a:chExt cx="5794001" cy="868459"/>
          </a:xfrm>
        </p:grpSpPr>
        <p:grpSp>
          <p:nvGrpSpPr>
            <p:cNvPr id="4" name="Group 3"/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team ranked higher in the league table has a better chance of winning.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Positions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11889" y="248782"/>
            <a:ext cx="902621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ML Modeling &amp; </a:t>
            </a:r>
            <a:b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Feature Engineering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AEB881-5438-4241-AAEA-81C56EC869AA}"/>
              </a:ext>
            </a:extLst>
          </p:cNvPr>
          <p:cNvGrpSpPr/>
          <p:nvPr/>
        </p:nvGrpSpPr>
        <p:grpSpPr>
          <a:xfrm>
            <a:off x="3914408" y="2919522"/>
            <a:ext cx="5794001" cy="868459"/>
            <a:chOff x="4745820" y="1413856"/>
            <a:chExt cx="5794001" cy="8684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CB058D-6274-4FA7-B6B7-4B16FBB65C8A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8CC7EE-A3B5-4098-A08A-AD73A337E889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team that did better results in her last matches has a better chance of winning.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0714A1-35A1-42C9-92EE-233D6A9E4D9C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Recent matches results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7DC248-5B08-4284-8B10-C29583B2CD37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4C3B67-570F-4CD6-971B-9417F69E2985}"/>
              </a:ext>
            </a:extLst>
          </p:cNvPr>
          <p:cNvGrpSpPr/>
          <p:nvPr/>
        </p:nvGrpSpPr>
        <p:grpSpPr>
          <a:xfrm>
            <a:off x="3916680" y="3986327"/>
            <a:ext cx="5794001" cy="868459"/>
            <a:chOff x="4745820" y="1413856"/>
            <a:chExt cx="5794001" cy="86845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1C538B5-6D51-4ACF-9B10-6D1371FCB082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2D6FE6-4599-49E3-B204-0CA6AF0E077F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team that did better results in their previous meetings has a better chance of winning.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7496C-3B19-4FD0-AAB6-7C061CC98C0D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Past meetings results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15FFB1-1D6C-42EA-BB06-BCBCEADD9E8B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FC5350-43EE-486C-9C2B-99B54F723D3A}"/>
              </a:ext>
            </a:extLst>
          </p:cNvPr>
          <p:cNvGrpSpPr/>
          <p:nvPr/>
        </p:nvGrpSpPr>
        <p:grpSpPr>
          <a:xfrm>
            <a:off x="3918952" y="5053132"/>
            <a:ext cx="5794001" cy="868459"/>
            <a:chOff x="4745820" y="1413856"/>
            <a:chExt cx="5794001" cy="8684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8DC2D98-A073-4609-BA8A-0CDF114F0FEE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384AD4-FA87-4E93-93D9-D832E143D6B6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team with the better players has a better chance of winning.</a:t>
                </a:r>
                <a:b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</a:b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Bigger market value indicates on a better players.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89A8D2-3E94-4279-BE62-7ABC73F0D9FB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Players Strengths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5B69C5-2769-4F2C-AD99-52F9EE81B9E6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0" y="1"/>
            <a:ext cx="3165788" cy="68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8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3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09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4">
                    <a:lumMod val="7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3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91E88D-71A4-4EE7-B2F6-121B1B223432}"/>
              </a:ext>
            </a:extLst>
          </p:cNvPr>
          <p:cNvSpPr txBox="1"/>
          <p:nvPr/>
        </p:nvSpPr>
        <p:spPr>
          <a:xfrm>
            <a:off x="5619392" y="868565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9E6F956-DEFD-4E21-BB83-73A3B3167444}"/>
              </a:ext>
            </a:extLst>
          </p:cNvPr>
          <p:cNvCxnSpPr>
            <a:cxnSpLocks/>
          </p:cNvCxnSpPr>
          <p:nvPr/>
        </p:nvCxnSpPr>
        <p:spPr>
          <a:xfrm>
            <a:off x="7114250" y="1046720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5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Model Deployment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364EA01-EF0F-4796-BAC2-8CFBA76696E5}"/>
              </a:ext>
            </a:extLst>
          </p:cNvPr>
          <p:cNvSpPr txBox="1">
            <a:spLocks/>
          </p:cNvSpPr>
          <p:nvPr/>
        </p:nvSpPr>
        <p:spPr>
          <a:xfrm>
            <a:off x="404488" y="1138833"/>
            <a:ext cx="5466611" cy="9562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final prediction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404487" y="1978146"/>
            <a:ext cx="5339365" cy="21233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is the last step of the machine learning process.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model is now ready to make predictions on his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own, based on the relevant match data.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 we have is to choose the match we want to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predict and our model will do the rest.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EA887-1388-4521-98D3-BF02EB9C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9" y="1752489"/>
            <a:ext cx="4968240" cy="3512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20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3BBB3A-50EC-4A4F-BB51-94A3533C073A}"/>
              </a:ext>
            </a:extLst>
          </p:cNvPr>
          <p:cNvCxnSpPr>
            <a:cxnSpLocks/>
          </p:cNvCxnSpPr>
          <p:nvPr/>
        </p:nvCxnSpPr>
        <p:spPr>
          <a:xfrm>
            <a:off x="648070" y="3314384"/>
            <a:ext cx="10733103" cy="0"/>
          </a:xfrm>
          <a:prstGeom prst="line">
            <a:avLst/>
          </a:prstGeom>
          <a:ln w="25400">
            <a:solidFill>
              <a:schemeClr val="accent6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stages of ML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674BAF-F07F-4974-8480-4F87D4CD8B3E}"/>
              </a:ext>
            </a:extLst>
          </p:cNvPr>
          <p:cNvGrpSpPr/>
          <p:nvPr/>
        </p:nvGrpSpPr>
        <p:grpSpPr>
          <a:xfrm>
            <a:off x="1101843" y="2994344"/>
            <a:ext cx="685800" cy="640080"/>
            <a:chOff x="1517804" y="3503738"/>
            <a:chExt cx="621139" cy="6211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70FD28-25D8-469E-BEA2-ECD7D4011553}"/>
                </a:ext>
              </a:extLst>
            </p:cNvPr>
            <p:cNvSpPr/>
            <p:nvPr/>
          </p:nvSpPr>
          <p:spPr>
            <a:xfrm>
              <a:off x="1553959" y="3547934"/>
              <a:ext cx="532746" cy="532746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379F91-DA7F-4200-8603-A149A1D42835}"/>
                </a:ext>
              </a:extLst>
            </p:cNvPr>
            <p:cNvSpPr/>
            <p:nvPr/>
          </p:nvSpPr>
          <p:spPr>
            <a:xfrm>
              <a:off x="1517804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4">
            <a:extLst>
              <a:ext uri="{FF2B5EF4-FFF2-40B4-BE49-F238E27FC236}">
                <a16:creationId xmlns:a16="http://schemas.microsoft.com/office/drawing/2014/main" id="{E5565EA4-D268-4FE6-854E-BD1868036C4F}"/>
              </a:ext>
            </a:extLst>
          </p:cNvPr>
          <p:cNvGrpSpPr/>
          <p:nvPr/>
        </p:nvGrpSpPr>
        <p:grpSpPr>
          <a:xfrm>
            <a:off x="2822460" y="2994344"/>
            <a:ext cx="685800" cy="640080"/>
            <a:chOff x="3646792" y="3503738"/>
            <a:chExt cx="621139" cy="62113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519779-881D-4C95-AC8B-31598B2C2A8C}"/>
                </a:ext>
              </a:extLst>
            </p:cNvPr>
            <p:cNvSpPr/>
            <p:nvPr/>
          </p:nvSpPr>
          <p:spPr>
            <a:xfrm>
              <a:off x="3690988" y="3547934"/>
              <a:ext cx="532746" cy="532746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839E50-DDF1-4DFB-8DB1-F5FCB393D3E4}"/>
                </a:ext>
              </a:extLst>
            </p:cNvPr>
            <p:cNvSpPr/>
            <p:nvPr/>
          </p:nvSpPr>
          <p:spPr>
            <a:xfrm>
              <a:off x="3646792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0" name="그룹 5">
            <a:extLst>
              <a:ext uri="{FF2B5EF4-FFF2-40B4-BE49-F238E27FC236}">
                <a16:creationId xmlns:a16="http://schemas.microsoft.com/office/drawing/2014/main" id="{28F0289C-C5B1-41DE-961B-A850D72D2053}"/>
              </a:ext>
            </a:extLst>
          </p:cNvPr>
          <p:cNvGrpSpPr/>
          <p:nvPr/>
        </p:nvGrpSpPr>
        <p:grpSpPr>
          <a:xfrm>
            <a:off x="4578588" y="2994344"/>
            <a:ext cx="685800" cy="640080"/>
            <a:chOff x="5775780" y="3503738"/>
            <a:chExt cx="621139" cy="62113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2B7DB7-90F0-4DD2-924B-D58834C0287A}"/>
                </a:ext>
              </a:extLst>
            </p:cNvPr>
            <p:cNvSpPr/>
            <p:nvPr/>
          </p:nvSpPr>
          <p:spPr>
            <a:xfrm>
              <a:off x="5828018" y="3547935"/>
              <a:ext cx="532746" cy="532746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D5F67B-C72E-4E58-B76F-AF403DEDCB84}"/>
                </a:ext>
              </a:extLst>
            </p:cNvPr>
            <p:cNvSpPr/>
            <p:nvPr/>
          </p:nvSpPr>
          <p:spPr>
            <a:xfrm>
              <a:off x="5775780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그룹 6">
            <a:extLst>
              <a:ext uri="{FF2B5EF4-FFF2-40B4-BE49-F238E27FC236}">
                <a16:creationId xmlns:a16="http://schemas.microsoft.com/office/drawing/2014/main" id="{09D70F8E-88BF-4F41-AE10-4F76B54E6C49}"/>
              </a:ext>
            </a:extLst>
          </p:cNvPr>
          <p:cNvGrpSpPr/>
          <p:nvPr/>
        </p:nvGrpSpPr>
        <p:grpSpPr>
          <a:xfrm>
            <a:off x="6405736" y="2994344"/>
            <a:ext cx="685800" cy="640080"/>
            <a:chOff x="7904768" y="3503738"/>
            <a:chExt cx="621139" cy="6211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DB5ED3-2003-412E-B042-021BE7771249}"/>
                </a:ext>
              </a:extLst>
            </p:cNvPr>
            <p:cNvSpPr/>
            <p:nvPr/>
          </p:nvSpPr>
          <p:spPr>
            <a:xfrm>
              <a:off x="7948964" y="3547934"/>
              <a:ext cx="532746" cy="53274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0E528F-A4F3-41DA-A8D6-F2D1DA478FD3}"/>
                </a:ext>
              </a:extLst>
            </p:cNvPr>
            <p:cNvSpPr/>
            <p:nvPr/>
          </p:nvSpPr>
          <p:spPr>
            <a:xfrm>
              <a:off x="7904768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FCEE073-33FC-4A40-B7D8-21FB26BED8E3}"/>
              </a:ext>
            </a:extLst>
          </p:cNvPr>
          <p:cNvGrpSpPr/>
          <p:nvPr/>
        </p:nvGrpSpPr>
        <p:grpSpPr>
          <a:xfrm>
            <a:off x="8206243" y="2994344"/>
            <a:ext cx="685800" cy="640080"/>
            <a:chOff x="10033755" y="3503738"/>
            <a:chExt cx="621139" cy="62113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C239D0-E8D3-46A0-A6AF-3B3544DF6FC3}"/>
                </a:ext>
              </a:extLst>
            </p:cNvPr>
            <p:cNvSpPr/>
            <p:nvPr/>
          </p:nvSpPr>
          <p:spPr>
            <a:xfrm>
              <a:off x="10077951" y="3547934"/>
              <a:ext cx="532746" cy="532746"/>
            </a:xfrm>
            <a:prstGeom prst="hexag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E9EF46-FF3F-4CB8-8CE4-512E69A000A2}"/>
                </a:ext>
              </a:extLst>
            </p:cNvPr>
            <p:cNvSpPr/>
            <p:nvPr/>
          </p:nvSpPr>
          <p:spPr>
            <a:xfrm>
              <a:off x="10033755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D35B43-3DF2-45D9-95D1-CD8393A79F82}"/>
              </a:ext>
            </a:extLst>
          </p:cNvPr>
          <p:cNvSpPr txBox="1"/>
          <p:nvPr/>
        </p:nvSpPr>
        <p:spPr>
          <a:xfrm>
            <a:off x="463081" y="4457150"/>
            <a:ext cx="1979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Defining and understanding the problem we are looking to solve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E59D70-FCDB-4EAC-952A-26DB1DBBFBAB}"/>
              </a:ext>
            </a:extLst>
          </p:cNvPr>
          <p:cNvSpPr txBox="1"/>
          <p:nvPr/>
        </p:nvSpPr>
        <p:spPr>
          <a:xfrm>
            <a:off x="5713706" y="2021538"/>
            <a:ext cx="197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Visualizing and understanding the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C4A20E-7CC3-4AFA-A8D1-7DF7399396D8}"/>
              </a:ext>
            </a:extLst>
          </p:cNvPr>
          <p:cNvSpPr txBox="1"/>
          <p:nvPr/>
        </p:nvSpPr>
        <p:spPr>
          <a:xfrm>
            <a:off x="2183698" y="2021538"/>
            <a:ext cx="197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 crawling for collecting and obtaining the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333597-5F5C-47A5-BA05-9C2E55742F10}"/>
              </a:ext>
            </a:extLst>
          </p:cNvPr>
          <p:cNvSpPr txBox="1"/>
          <p:nvPr/>
        </p:nvSpPr>
        <p:spPr>
          <a:xfrm>
            <a:off x="3939826" y="4457150"/>
            <a:ext cx="197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validation, cleansing, filtering and formatting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35FF1-B759-47FD-91E9-E42767460568}"/>
              </a:ext>
            </a:extLst>
          </p:cNvPr>
          <p:cNvSpPr txBox="1"/>
          <p:nvPr/>
        </p:nvSpPr>
        <p:spPr>
          <a:xfrm>
            <a:off x="7416571" y="4395004"/>
            <a:ext cx="22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Finding patterns in data, ML algorithms for data analysis and predictive modeling based on the provided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직사각형 113">
            <a:extLst>
              <a:ext uri="{FF2B5EF4-FFF2-40B4-BE49-F238E27FC236}">
                <a16:creationId xmlns:a16="http://schemas.microsoft.com/office/drawing/2014/main" id="{74E07D70-3333-407E-8528-66EEDBA64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81" y="3771485"/>
            <a:ext cx="21517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Problem Definition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5CD3E4-8044-48E1-879D-047BED8AA7E3}"/>
              </a:ext>
            </a:extLst>
          </p:cNvPr>
          <p:cNvSpPr txBox="1"/>
          <p:nvPr/>
        </p:nvSpPr>
        <p:spPr>
          <a:xfrm>
            <a:off x="5856726" y="1339681"/>
            <a:ext cx="177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09B01-347F-4F3F-8720-7BDF3668A1CE}"/>
              </a:ext>
            </a:extLst>
          </p:cNvPr>
          <p:cNvSpPr txBox="1"/>
          <p:nvPr/>
        </p:nvSpPr>
        <p:spPr>
          <a:xfrm>
            <a:off x="2435840" y="1339681"/>
            <a:ext cx="1503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DABBEF-82DD-4A05-BF6F-59AC25DC5E97}"/>
              </a:ext>
            </a:extLst>
          </p:cNvPr>
          <p:cNvSpPr txBox="1"/>
          <p:nvPr/>
        </p:nvSpPr>
        <p:spPr>
          <a:xfrm>
            <a:off x="4144987" y="3771485"/>
            <a:ext cx="1616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151DC4-F37E-4788-8EC7-36C230E2916F}"/>
              </a:ext>
            </a:extLst>
          </p:cNvPr>
          <p:cNvSpPr txBox="1"/>
          <p:nvPr/>
        </p:nvSpPr>
        <p:spPr>
          <a:xfrm>
            <a:off x="7217545" y="3762607"/>
            <a:ext cx="2654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&amp; Feature Engineering</a:t>
            </a:r>
          </a:p>
        </p:txBody>
      </p:sp>
      <p:grpSp>
        <p:nvGrpSpPr>
          <p:cNvPr id="41" name="그룹 3">
            <a:extLst>
              <a:ext uri="{FF2B5EF4-FFF2-40B4-BE49-F238E27FC236}">
                <a16:creationId xmlns:a16="http://schemas.microsoft.com/office/drawing/2014/main" id="{A262E47B-3AE5-4234-9BF9-8B1F366846B7}"/>
              </a:ext>
            </a:extLst>
          </p:cNvPr>
          <p:cNvGrpSpPr/>
          <p:nvPr/>
        </p:nvGrpSpPr>
        <p:grpSpPr>
          <a:xfrm>
            <a:off x="9980085" y="2994344"/>
            <a:ext cx="685800" cy="640080"/>
            <a:chOff x="1517804" y="3503738"/>
            <a:chExt cx="621139" cy="621139"/>
          </a:xfrm>
        </p:grpSpPr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34F15E92-3006-4872-BC7E-A450171A4E35}"/>
                </a:ext>
              </a:extLst>
            </p:cNvPr>
            <p:cNvSpPr/>
            <p:nvPr/>
          </p:nvSpPr>
          <p:spPr>
            <a:xfrm>
              <a:off x="1562000" y="3547934"/>
              <a:ext cx="532746" cy="532746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" name="Oval 5">
              <a:extLst>
                <a:ext uri="{FF2B5EF4-FFF2-40B4-BE49-F238E27FC236}">
                  <a16:creationId xmlns:a16="http://schemas.microsoft.com/office/drawing/2014/main" id="{FC563669-B5F0-4E6F-92E3-FDE9F1847CB7}"/>
                </a:ext>
              </a:extLst>
            </p:cNvPr>
            <p:cNvSpPr/>
            <p:nvPr/>
          </p:nvSpPr>
          <p:spPr>
            <a:xfrm>
              <a:off x="1517804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0C115BD-FDE5-461F-97A2-774F1FF58FF8}"/>
              </a:ext>
            </a:extLst>
          </p:cNvPr>
          <p:cNvSpPr txBox="1"/>
          <p:nvPr/>
        </p:nvSpPr>
        <p:spPr>
          <a:xfrm>
            <a:off x="9243714" y="2019947"/>
            <a:ext cx="1979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Final predict model,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making predictions using the model based on the relevant data</a:t>
            </a:r>
          </a:p>
        </p:txBody>
      </p:sp>
      <p:sp>
        <p:nvSpPr>
          <p:cNvPr id="48" name="직사각형 113">
            <a:extLst>
              <a:ext uri="{FF2B5EF4-FFF2-40B4-BE49-F238E27FC236}">
                <a16:creationId xmlns:a16="http://schemas.microsoft.com/office/drawing/2014/main" id="{AF5E1BDA-6F49-43FF-8645-8052E15E6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8202" y="1334282"/>
            <a:ext cx="20234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147154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C5FC8B-C1B5-4A76-BE66-CCFB80279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06260"/>
              </p:ext>
            </p:extLst>
          </p:nvPr>
        </p:nvGraphicFramePr>
        <p:xfrm>
          <a:off x="1029810" y="2238693"/>
          <a:ext cx="10111665" cy="2287139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3371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98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698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81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Home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Away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Vs</a:t>
                      </a:r>
                      <a:endParaRPr lang="en-JM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Position</a:t>
                      </a:r>
                      <a:endParaRPr lang="en-JM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Position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Past home meetings between teams results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Past away meetings between teams results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Recent home matches results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Recent away matches result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Match points</a:t>
                      </a:r>
                      <a:endParaRPr lang="en-JM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Match points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FC9FE-479B-4092-B428-CE5DB1670E49}"/>
              </a:ext>
            </a:extLst>
          </p:cNvPr>
          <p:cNvSpPr/>
          <p:nvPr/>
        </p:nvSpPr>
        <p:spPr>
          <a:xfrm>
            <a:off x="742949" y="1400461"/>
            <a:ext cx="10706100" cy="838200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ord 4">
            <a:extLst>
              <a:ext uri="{FF2B5EF4-FFF2-40B4-BE49-F238E27FC236}">
                <a16:creationId xmlns:a16="http://schemas.microsoft.com/office/drawing/2014/main" id="{E7D0B685-CBCC-4945-88FA-A92EDAB39658}"/>
              </a:ext>
            </a:extLst>
          </p:cNvPr>
          <p:cNvSpPr/>
          <p:nvPr/>
        </p:nvSpPr>
        <p:spPr>
          <a:xfrm>
            <a:off x="5015802" y="502418"/>
            <a:ext cx="2160394" cy="1800225"/>
          </a:xfrm>
          <a:prstGeom prst="chord">
            <a:avLst>
              <a:gd name="adj1" fmla="val 21529808"/>
              <a:gd name="adj2" fmla="val 108477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5F3E2-EEF0-4615-A4A1-B55B0570AF49}"/>
              </a:ext>
            </a:extLst>
          </p:cNvPr>
          <p:cNvSpPr txBox="1"/>
          <p:nvPr/>
        </p:nvSpPr>
        <p:spPr>
          <a:xfrm>
            <a:off x="5052048" y="1519360"/>
            <a:ext cx="208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SOCCER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90CF1C-18A9-4606-B1E5-9118EA1E33BA}"/>
              </a:ext>
            </a:extLst>
          </p:cNvPr>
          <p:cNvSpPr/>
          <p:nvPr/>
        </p:nvSpPr>
        <p:spPr>
          <a:xfrm>
            <a:off x="874204" y="1453801"/>
            <a:ext cx="2160393" cy="731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D0715A-E64E-4623-9135-83221412360F}"/>
              </a:ext>
            </a:extLst>
          </p:cNvPr>
          <p:cNvSpPr/>
          <p:nvPr/>
        </p:nvSpPr>
        <p:spPr>
          <a:xfrm>
            <a:off x="9157401" y="1453801"/>
            <a:ext cx="2160393" cy="731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CA619-84FE-45EC-8659-BC42B12DCC8E}"/>
              </a:ext>
            </a:extLst>
          </p:cNvPr>
          <p:cNvSpPr txBox="1"/>
          <p:nvPr/>
        </p:nvSpPr>
        <p:spPr>
          <a:xfrm>
            <a:off x="1117060" y="1588729"/>
            <a:ext cx="16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Home Team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29F8A-59B9-422D-A538-81203A22521B}"/>
              </a:ext>
            </a:extLst>
          </p:cNvPr>
          <p:cNvSpPr txBox="1"/>
          <p:nvPr/>
        </p:nvSpPr>
        <p:spPr>
          <a:xfrm>
            <a:off x="9436502" y="1588729"/>
            <a:ext cx="1602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Away Team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4CF25-6F6A-4BAA-A211-FAB796F57ED1}"/>
              </a:ext>
            </a:extLst>
          </p:cNvPr>
          <p:cNvSpPr txBox="1"/>
          <p:nvPr/>
        </p:nvSpPr>
        <p:spPr>
          <a:xfrm>
            <a:off x="3266449" y="1468153"/>
            <a:ext cx="1602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B512C-CCD5-437D-BBDD-32B66E123CE8}"/>
              </a:ext>
            </a:extLst>
          </p:cNvPr>
          <p:cNvSpPr txBox="1"/>
          <p:nvPr/>
        </p:nvSpPr>
        <p:spPr>
          <a:xfrm>
            <a:off x="7323360" y="1468153"/>
            <a:ext cx="1602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6FED9C-4EE2-42FE-8DBE-9BA864164689}"/>
              </a:ext>
            </a:extLst>
          </p:cNvPr>
          <p:cNvSpPr txBox="1"/>
          <p:nvPr/>
        </p:nvSpPr>
        <p:spPr>
          <a:xfrm>
            <a:off x="0" y="267454"/>
            <a:ext cx="12192000" cy="757130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168098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D5CAFB-09EE-4A0C-A3A3-C49D47A70F38}"/>
              </a:ext>
            </a:extLst>
          </p:cNvPr>
          <p:cNvSpPr/>
          <p:nvPr/>
        </p:nvSpPr>
        <p:spPr>
          <a:xfrm>
            <a:off x="0" y="4627285"/>
            <a:ext cx="12192000" cy="2230715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949362-7A77-4E5D-AD90-EC35B661D7F5}"/>
              </a:ext>
            </a:extLst>
          </p:cNvPr>
          <p:cNvGrpSpPr/>
          <p:nvPr/>
        </p:nvGrpSpPr>
        <p:grpSpPr>
          <a:xfrm>
            <a:off x="4043060" y="482988"/>
            <a:ext cx="4874512" cy="4317675"/>
            <a:chOff x="4043060" y="627366"/>
            <a:chExt cx="4874512" cy="4317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A3BAA-35E1-4F1B-A794-0857F2EC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12000"/>
                      </a14:imgEffect>
                      <a14:imgEffect>
                        <a14:brightnessContrast bright="-5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60" y="627366"/>
              <a:ext cx="4874512" cy="3919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084C62-0763-4D7B-9800-3FF98704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112" y="4176408"/>
              <a:ext cx="768633" cy="76863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5034335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You.</a:t>
            </a:r>
            <a:endParaRPr lang="ko-KR" altLang="en-US" sz="5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3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09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AF18D-8050-4B01-98FF-9862F1767DDB}"/>
              </a:ext>
            </a:extLst>
          </p:cNvPr>
          <p:cNvSpPr txBox="1"/>
          <p:nvPr/>
        </p:nvSpPr>
        <p:spPr>
          <a:xfrm>
            <a:off x="3132568" y="5419898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C1250D1-20CC-4F28-8FA9-4998409AA383}"/>
              </a:ext>
            </a:extLst>
          </p:cNvPr>
          <p:cNvCxnSpPr>
            <a:cxnSpLocks/>
          </p:cNvCxnSpPr>
          <p:nvPr/>
        </p:nvCxnSpPr>
        <p:spPr>
          <a:xfrm>
            <a:off x="4627426" y="5598053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3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922810" y="-3292973"/>
            <a:ext cx="8308950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94767" y="1354355"/>
            <a:ext cx="7096798" cy="452431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Let’s start with a little practice.</a:t>
            </a: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Every month, your workplace chooses a bonding social game to play and the chosen game for the current month is a football matches predictions.</a:t>
            </a: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In this game, each week, one football match will be chosen and the employees will be asked to predict how it will end.</a:t>
            </a:r>
            <a:br>
              <a:rPr lang="en-US" altLang="ko-KR" b="1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Employees that correctly predict will receive a bonus of 500ILS. This week's match is between Maccabi Haifa and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Hapoel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Hadera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Now I'd like to ask you: what is your prediction?</a:t>
            </a: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Almost certainly you will bet on Maccabi Haifa to win.</a:t>
            </a:r>
          </a:p>
          <a:p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But why? What motivates you to bet on Maccabi Haifa's victory?</a:t>
            </a: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Is it possible to build an automatic machine that predicts match results based on the same features you used?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21904" y="291557"/>
            <a:ext cx="90262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Problem Definition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0" y="1"/>
            <a:ext cx="3165788" cy="68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0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10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FBB3AF-FC02-493C-A913-EC1AB34696DE}"/>
              </a:ext>
            </a:extLst>
          </p:cNvPr>
          <p:cNvSpPr txBox="1"/>
          <p:nvPr/>
        </p:nvSpPr>
        <p:spPr>
          <a:xfrm>
            <a:off x="3627822" y="4480345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A574899-2C19-4807-8B5E-DFE90CF3C16D}"/>
              </a:ext>
            </a:extLst>
          </p:cNvPr>
          <p:cNvCxnSpPr>
            <a:cxnSpLocks/>
          </p:cNvCxnSpPr>
          <p:nvPr/>
        </p:nvCxnSpPr>
        <p:spPr>
          <a:xfrm>
            <a:off x="5122680" y="4658500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78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Collection – Web Crawling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364EA01-EF0F-4796-BAC2-8CFBA76696E5}"/>
              </a:ext>
            </a:extLst>
          </p:cNvPr>
          <p:cNvSpPr txBox="1">
            <a:spLocks/>
          </p:cNvSpPr>
          <p:nvPr/>
        </p:nvSpPr>
        <p:spPr>
          <a:xfrm>
            <a:off x="404488" y="1307509"/>
            <a:ext cx="5466611" cy="9562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Source: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B99BB-A760-4727-8812-6473DAE1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8" y="2263805"/>
            <a:ext cx="1539722" cy="494510"/>
          </a:xfrm>
          <a:prstGeom prst="rect">
            <a:avLst/>
          </a:prstGeom>
        </p:spPr>
      </p:pic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3FDBFFA4-0CE3-4A31-A1D1-724C4D0E22E5}"/>
              </a:ext>
            </a:extLst>
          </p:cNvPr>
          <p:cNvSpPr txBox="1">
            <a:spLocks/>
          </p:cNvSpPr>
          <p:nvPr/>
        </p:nvSpPr>
        <p:spPr>
          <a:xfrm>
            <a:off x="1917581" y="2143094"/>
            <a:ext cx="2254924" cy="73593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www.transfermarkt.com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404487" y="3185509"/>
            <a:ext cx="5099667" cy="134229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‘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BeautifulSoup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 Python library for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pulling data out of the HTML pages and ‘Pandas’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library for data analysis and manipulation.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956CB-6D3A-43A2-B1C6-2903ACEA3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48" y="3715823"/>
            <a:ext cx="4998720" cy="731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3E193-4E46-449A-8F68-901B0FDB5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836" y="4849828"/>
            <a:ext cx="8244840" cy="1165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E979A-288B-44F1-98F7-70EFA61976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50"/>
          <a:stretch/>
        </p:blipFill>
        <p:spPr>
          <a:xfrm>
            <a:off x="4634144" y="1359849"/>
            <a:ext cx="7286532" cy="1860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02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32">
            <a:extLst>
              <a:ext uri="{FF2B5EF4-FFF2-40B4-BE49-F238E27FC236}">
                <a16:creationId xmlns:a16="http://schemas.microsoft.com/office/drawing/2014/main" id="{CE688A5F-DB04-4DC9-88E8-C784E31F6016}"/>
              </a:ext>
            </a:extLst>
          </p:cNvPr>
          <p:cNvSpPr/>
          <p:nvPr/>
        </p:nvSpPr>
        <p:spPr>
          <a:xfrm rot="19800000">
            <a:off x="706247" y="1510447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3B525D-1B06-4604-A8AB-CC15B83B1453}"/>
              </a:ext>
            </a:extLst>
          </p:cNvPr>
          <p:cNvGrpSpPr/>
          <p:nvPr/>
        </p:nvGrpSpPr>
        <p:grpSpPr>
          <a:xfrm>
            <a:off x="894382" y="5012034"/>
            <a:ext cx="2826746" cy="1234504"/>
            <a:chOff x="1150602" y="5012029"/>
            <a:chExt cx="2168916" cy="568937"/>
          </a:xfrm>
        </p:grpSpPr>
        <p:sp>
          <p:nvSpPr>
            <p:cNvPr id="16" name="Text Placeholder 17">
              <a:extLst>
                <a:ext uri="{FF2B5EF4-FFF2-40B4-BE49-F238E27FC236}">
                  <a16:creationId xmlns:a16="http://schemas.microsoft.com/office/drawing/2014/main" id="{7E27FEA6-3DC7-452F-8BBB-2FDDCC87EF0B}"/>
                </a:ext>
              </a:extLst>
            </p:cNvPr>
            <p:cNvSpPr txBox="1">
              <a:spLocks/>
            </p:cNvSpPr>
            <p:nvPr/>
          </p:nvSpPr>
          <p:spPr>
            <a:xfrm>
              <a:off x="1150602" y="5012029"/>
              <a:ext cx="216891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Recent matches results</a:t>
              </a:r>
            </a:p>
          </p:txBody>
        </p:sp>
        <p:sp>
          <p:nvSpPr>
            <p:cNvPr id="17" name="Text Placeholder 18">
              <a:extLst>
                <a:ext uri="{FF2B5EF4-FFF2-40B4-BE49-F238E27FC236}">
                  <a16:creationId xmlns:a16="http://schemas.microsoft.com/office/drawing/2014/main" id="{E8ADCBD6-E31F-49D6-8710-A402211486B1}"/>
                </a:ext>
              </a:extLst>
            </p:cNvPr>
            <p:cNvSpPr txBox="1">
              <a:spLocks/>
            </p:cNvSpPr>
            <p:nvPr/>
          </p:nvSpPr>
          <p:spPr>
            <a:xfrm>
              <a:off x="1335172" y="5241802"/>
              <a:ext cx="1832906" cy="3391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Getting the results of each </a:t>
              </a:r>
              <a:b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team's recent matches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A2367E-C1C4-4F8D-8ACD-74316D11E8C1}"/>
              </a:ext>
            </a:extLst>
          </p:cNvPr>
          <p:cNvGrpSpPr/>
          <p:nvPr/>
        </p:nvGrpSpPr>
        <p:grpSpPr>
          <a:xfrm>
            <a:off x="3864032" y="5012029"/>
            <a:ext cx="2130552" cy="1269898"/>
            <a:chOff x="4004163" y="5012029"/>
            <a:chExt cx="1634736" cy="585249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74474A67-1D18-4CA8-93D5-DD0924716F46}"/>
                </a:ext>
              </a:extLst>
            </p:cNvPr>
            <p:cNvSpPr txBox="1">
              <a:spLocks/>
            </p:cNvSpPr>
            <p:nvPr/>
          </p:nvSpPr>
          <p:spPr>
            <a:xfrm>
              <a:off x="4004163" y="5012029"/>
              <a:ext cx="16330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Players Strengths</a:t>
              </a:r>
            </a:p>
          </p:txBody>
        </p:sp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6E0AA472-F92C-4A80-A7E7-941B0CF36303}"/>
                </a:ext>
              </a:extLst>
            </p:cNvPr>
            <p:cNvSpPr txBox="1">
              <a:spLocks/>
            </p:cNvSpPr>
            <p:nvPr/>
          </p:nvSpPr>
          <p:spPr>
            <a:xfrm>
              <a:off x="4004163" y="5258114"/>
              <a:ext cx="1634736" cy="3391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Getting the market values of the teams</a:t>
              </a:r>
            </a:p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Bigger market value = better players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81A7C6-BEC4-4F28-AEC2-B935D4ACF3BC}"/>
              </a:ext>
            </a:extLst>
          </p:cNvPr>
          <p:cNvGrpSpPr/>
          <p:nvPr/>
        </p:nvGrpSpPr>
        <p:grpSpPr>
          <a:xfrm>
            <a:off x="6150151" y="5012028"/>
            <a:ext cx="2655520" cy="1269900"/>
            <a:chOff x="6333267" y="5012029"/>
            <a:chExt cx="2037536" cy="585250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EA2409E7-AAEB-49CD-BE4B-0BC7E4BCBC78}"/>
                </a:ext>
              </a:extLst>
            </p:cNvPr>
            <p:cNvSpPr txBox="1">
              <a:spLocks/>
            </p:cNvSpPr>
            <p:nvPr/>
          </p:nvSpPr>
          <p:spPr>
            <a:xfrm>
              <a:off x="6333267" y="5012029"/>
              <a:ext cx="203753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Past meetings results</a:t>
              </a:r>
            </a:p>
          </p:txBody>
        </p:sp>
        <p:sp>
          <p:nvSpPr>
            <p:cNvPr id="23" name="Text Placeholder 18">
              <a:extLst>
                <a:ext uri="{FF2B5EF4-FFF2-40B4-BE49-F238E27FC236}">
                  <a16:creationId xmlns:a16="http://schemas.microsoft.com/office/drawing/2014/main" id="{327E4A20-C39E-41FF-B31B-D66742660E31}"/>
                </a:ext>
              </a:extLst>
            </p:cNvPr>
            <p:cNvSpPr txBox="1">
              <a:spLocks/>
            </p:cNvSpPr>
            <p:nvPr/>
          </p:nvSpPr>
          <p:spPr>
            <a:xfrm>
              <a:off x="6563645" y="5225492"/>
              <a:ext cx="1546075" cy="3717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Getting the results of </a:t>
              </a:r>
              <a:b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their previous meetings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45C902-889E-4D6A-9AFE-2B4FE4B731C6}"/>
              </a:ext>
            </a:extLst>
          </p:cNvPr>
          <p:cNvGrpSpPr/>
          <p:nvPr/>
        </p:nvGrpSpPr>
        <p:grpSpPr>
          <a:xfrm>
            <a:off x="8921224" y="5012026"/>
            <a:ext cx="2014999" cy="1121220"/>
            <a:chOff x="9034467" y="5012029"/>
            <a:chExt cx="1546075" cy="516729"/>
          </a:xfrm>
        </p:grpSpPr>
        <p:sp>
          <p:nvSpPr>
            <p:cNvPr id="25" name="Text Placeholder 17">
              <a:extLst>
                <a:ext uri="{FF2B5EF4-FFF2-40B4-BE49-F238E27FC236}">
                  <a16:creationId xmlns:a16="http://schemas.microsoft.com/office/drawing/2014/main" id="{E8B00842-20E2-49A7-A0F3-979BA9A353B0}"/>
                </a:ext>
              </a:extLst>
            </p:cNvPr>
            <p:cNvSpPr txBox="1">
              <a:spLocks/>
            </p:cNvSpPr>
            <p:nvPr/>
          </p:nvSpPr>
          <p:spPr>
            <a:xfrm>
              <a:off x="9034467" y="5012029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Positions</a:t>
              </a:r>
            </a:p>
          </p:txBody>
        </p:sp>
        <p:sp>
          <p:nvSpPr>
            <p:cNvPr id="26" name="Text Placeholder 18">
              <a:extLst>
                <a:ext uri="{FF2B5EF4-FFF2-40B4-BE49-F238E27FC236}">
                  <a16:creationId xmlns:a16="http://schemas.microsoft.com/office/drawing/2014/main" id="{33C883DB-81F2-43C8-98EE-E506038EF3DF}"/>
                </a:ext>
              </a:extLst>
            </p:cNvPr>
            <p:cNvSpPr txBox="1">
              <a:spLocks/>
            </p:cNvSpPr>
            <p:nvPr/>
          </p:nvSpPr>
          <p:spPr>
            <a:xfrm>
              <a:off x="9034467" y="5225493"/>
              <a:ext cx="1546075" cy="30326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Getting the teams positions from the league table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Collection – Web Crawling</a:t>
            </a:r>
          </a:p>
        </p:txBody>
      </p:sp>
      <p:sp>
        <p:nvSpPr>
          <p:cNvPr id="12" name="Graphic 32">
            <a:extLst>
              <a:ext uri="{FF2B5EF4-FFF2-40B4-BE49-F238E27FC236}">
                <a16:creationId xmlns:a16="http://schemas.microsoft.com/office/drawing/2014/main" id="{5BF5C2E3-4BB3-48A7-AF5D-CA339A18FA4F}"/>
              </a:ext>
            </a:extLst>
          </p:cNvPr>
          <p:cNvSpPr/>
          <p:nvPr/>
        </p:nvSpPr>
        <p:spPr>
          <a:xfrm rot="19800000">
            <a:off x="3175378" y="1510448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2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32">
            <a:extLst>
              <a:ext uri="{FF2B5EF4-FFF2-40B4-BE49-F238E27FC236}">
                <a16:creationId xmlns:a16="http://schemas.microsoft.com/office/drawing/2014/main" id="{D8B330DC-6E7E-4877-AA4C-6A1F56190470}"/>
              </a:ext>
            </a:extLst>
          </p:cNvPr>
          <p:cNvSpPr/>
          <p:nvPr/>
        </p:nvSpPr>
        <p:spPr>
          <a:xfrm rot="19800000">
            <a:off x="5644508" y="1510448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32">
            <a:extLst>
              <a:ext uri="{FF2B5EF4-FFF2-40B4-BE49-F238E27FC236}">
                <a16:creationId xmlns:a16="http://schemas.microsoft.com/office/drawing/2014/main" id="{6A2D2679-9387-4795-B4A6-B7A68DB328F7}"/>
              </a:ext>
            </a:extLst>
          </p:cNvPr>
          <p:cNvSpPr/>
          <p:nvPr/>
        </p:nvSpPr>
        <p:spPr>
          <a:xfrm rot="19800000">
            <a:off x="8113678" y="1509179"/>
            <a:ext cx="3326984" cy="3117412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1DEAB95-AB4B-4590-8D5A-1295805EDB0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6" b="12686"/>
          <a:stretch/>
        </p:blipFill>
        <p:spPr>
          <a:xfrm>
            <a:off x="1134932" y="1708578"/>
            <a:ext cx="2465352" cy="2716198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5882F06-43D3-4366-9389-AB18A6A7AAE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1" r="23362"/>
          <a:stretch/>
        </p:blipFill>
        <p:spPr>
          <a:xfrm>
            <a:off x="3598446" y="1690822"/>
            <a:ext cx="2465352" cy="2716198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DC3BE6B9-FFEB-47B7-B873-996756F05D2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7" r="23827"/>
          <a:stretch>
            <a:fillRect/>
          </a:stretch>
        </p:blipFill>
        <p:spPr>
          <a:xfrm>
            <a:off x="6090068" y="1708578"/>
            <a:ext cx="2465352" cy="2716198"/>
          </a:xfrm>
        </p:spPr>
      </p:pic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F4D393F2-11CC-4A91-893B-19088A0667D4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r="19653"/>
          <a:stretch/>
        </p:blipFill>
        <p:spPr>
          <a:xfrm>
            <a:off x="8574828" y="1708578"/>
            <a:ext cx="2465352" cy="2716198"/>
          </a:xfrm>
        </p:spPr>
      </p:pic>
    </p:spTree>
    <p:extLst>
      <p:ext uri="{BB962C8B-B14F-4D97-AF65-F5344CB8AC3E}">
        <p14:creationId xmlns:p14="http://schemas.microsoft.com/office/powerpoint/2010/main" val="323363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Collection – Web Crawling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4EED0EC-1C27-4D25-8850-F3E9A10C0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70"/>
          <a:stretch/>
        </p:blipFill>
        <p:spPr>
          <a:xfrm>
            <a:off x="758343" y="1088845"/>
            <a:ext cx="4488360" cy="341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364EA01-EF0F-4796-BAC2-8CFBA76696E5}"/>
              </a:ext>
            </a:extLst>
          </p:cNvPr>
          <p:cNvSpPr txBox="1">
            <a:spLocks/>
          </p:cNvSpPr>
          <p:nvPr/>
        </p:nvSpPr>
        <p:spPr>
          <a:xfrm>
            <a:off x="6178858" y="979036"/>
            <a:ext cx="5466611" cy="9562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Getting the chosen date games from the website and exporting them to a panda’s data frame.</a:t>
            </a: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Exporting the data frame to a CSV file.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814424-0A9B-4FA9-8EF1-9D4D50D75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53" y="2001711"/>
            <a:ext cx="5333446" cy="4357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7AC3D5-9166-4E4D-ADDB-93569B11F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17"/>
          <a:stretch/>
        </p:blipFill>
        <p:spPr>
          <a:xfrm>
            <a:off x="165292" y="4615777"/>
            <a:ext cx="5905280" cy="1773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83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Collection – Date Picker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404486" y="1777887"/>
            <a:ext cx="5259466" cy="149144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a “Date Picker” widget from ‘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ipywidgets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library  for picking match date.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‘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ipython_blocking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 library to be able to use the data we received from the user's input into the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date picker widget.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EA0A2-CCA9-4D18-A41B-DE1DAD760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1405024"/>
            <a:ext cx="5158222" cy="4439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3DCCD-F4E3-4E19-AE3E-4D0E6BBB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5999777"/>
            <a:ext cx="1225415" cy="192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C87DF-9F21-471E-ACED-65C21605D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" y="3974480"/>
            <a:ext cx="5700685" cy="909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78406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occer-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8256</TotalTime>
  <Words>967</Words>
  <Application>Microsoft Office PowerPoint</Application>
  <PresentationFormat>Widescreen</PresentationFormat>
  <Paragraphs>186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עידו אשכנזי</cp:lastModifiedBy>
  <cp:revision>262</cp:revision>
  <dcterms:created xsi:type="dcterms:W3CDTF">2018-04-24T17:14:44Z</dcterms:created>
  <dcterms:modified xsi:type="dcterms:W3CDTF">2021-07-13T11:53:51Z</dcterms:modified>
</cp:coreProperties>
</file>